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62" r:id="rId2"/>
  </p:sldIdLst>
  <p:sldSz cx="27432000" cy="32918400"/>
  <p:notesSz cx="7010400" cy="9296400"/>
  <p:defaultTextStyle>
    <a:defPPr>
      <a:defRPr lang="en-US"/>
    </a:defPPr>
    <a:lvl1pPr algn="l" rtl="0" eaLnBrk="0" fontAlgn="base" hangingPunct="0">
      <a:spcBef>
        <a:spcPct val="0"/>
      </a:spcBef>
      <a:spcAft>
        <a:spcPct val="0"/>
      </a:spcAft>
      <a:defRPr sz="36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36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36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36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3600" kern="1200">
        <a:solidFill>
          <a:schemeClr val="tx1"/>
        </a:solidFill>
        <a:latin typeface="Times New Roman" panose="02020603050405020304" pitchFamily="18" charset="0"/>
        <a:ea typeface="+mn-ea"/>
        <a:cs typeface="+mn-cs"/>
      </a:defRPr>
    </a:lvl5pPr>
    <a:lvl6pPr marL="2286000" algn="l" defTabSz="914400" rtl="0" eaLnBrk="1" latinLnBrk="0" hangingPunct="1">
      <a:defRPr sz="3600" kern="1200">
        <a:solidFill>
          <a:schemeClr val="tx1"/>
        </a:solidFill>
        <a:latin typeface="Times New Roman" panose="02020603050405020304" pitchFamily="18" charset="0"/>
        <a:ea typeface="+mn-ea"/>
        <a:cs typeface="+mn-cs"/>
      </a:defRPr>
    </a:lvl6pPr>
    <a:lvl7pPr marL="2743200" algn="l" defTabSz="914400" rtl="0" eaLnBrk="1" latinLnBrk="0" hangingPunct="1">
      <a:defRPr sz="3600" kern="1200">
        <a:solidFill>
          <a:schemeClr val="tx1"/>
        </a:solidFill>
        <a:latin typeface="Times New Roman" panose="02020603050405020304" pitchFamily="18" charset="0"/>
        <a:ea typeface="+mn-ea"/>
        <a:cs typeface="+mn-cs"/>
      </a:defRPr>
    </a:lvl7pPr>
    <a:lvl8pPr marL="3200400" algn="l" defTabSz="914400" rtl="0" eaLnBrk="1" latinLnBrk="0" hangingPunct="1">
      <a:defRPr sz="3600" kern="1200">
        <a:solidFill>
          <a:schemeClr val="tx1"/>
        </a:solidFill>
        <a:latin typeface="Times New Roman" panose="02020603050405020304" pitchFamily="18" charset="0"/>
        <a:ea typeface="+mn-ea"/>
        <a:cs typeface="+mn-cs"/>
      </a:defRPr>
    </a:lvl8pPr>
    <a:lvl9pPr marL="3657600" algn="l" defTabSz="914400" rtl="0" eaLnBrk="1" latinLnBrk="0" hangingPunct="1">
      <a:defRPr sz="36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9897" userDrawn="1">
          <p15:clr>
            <a:srgbClr val="A4A3A4"/>
          </p15:clr>
        </p15:guide>
        <p15:guide id="2" orient="horz" pos="5667" userDrawn="1">
          <p15:clr>
            <a:srgbClr val="A4A3A4"/>
          </p15:clr>
        </p15:guide>
        <p15:guide id="3" orient="horz" pos="3583" userDrawn="1">
          <p15:clr>
            <a:srgbClr val="A4A3A4"/>
          </p15:clr>
        </p15:guide>
        <p15:guide id="4" orient="horz" pos="6277" userDrawn="1">
          <p15:clr>
            <a:srgbClr val="A4A3A4"/>
          </p15:clr>
        </p15:guide>
        <p15:guide id="5" pos="450" userDrawn="1">
          <p15:clr>
            <a:srgbClr val="A4A3A4"/>
          </p15:clr>
        </p15:guide>
        <p15:guide id="6" pos="4320" userDrawn="1">
          <p15:clr>
            <a:srgbClr val="A4A3A4"/>
          </p15:clr>
        </p15:guide>
        <p15:guide id="7" pos="4620" userDrawn="1">
          <p15:clr>
            <a:srgbClr val="A4A3A4"/>
          </p15:clr>
        </p15:guide>
        <p15:guide id="8" pos="8490" userDrawn="1">
          <p15:clr>
            <a:srgbClr val="A4A3A4"/>
          </p15:clr>
        </p15:guide>
        <p15:guide id="9" pos="8790" userDrawn="1">
          <p15:clr>
            <a:srgbClr val="A4A3A4"/>
          </p15:clr>
        </p15:guide>
        <p15:guide id="10" pos="12660" userDrawn="1">
          <p15:clr>
            <a:srgbClr val="A4A3A4"/>
          </p15:clr>
        </p15:guide>
        <p15:guide id="11" pos="12960" userDrawn="1">
          <p15:clr>
            <a:srgbClr val="A4A3A4"/>
          </p15:clr>
        </p15:guide>
        <p15:guide id="12" pos="1683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6DD1A10-BE2B-5725-4528-44C58B03165C}" name="Besjanë Krasniqi" initials="BK" userId="17bfc1f7d2d44351" providerId="Windows Live"/>
  <p188:author id="{F1A91714-D1DC-F3E1-860A-1A06A5A6B5E8}" name="Susan" initials="S" userId="Susan"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ulie" initials="" lastIdx="3" clrIdx="0"/>
  <p:cmAuthor id="2" name="Julie Grossman" initials="JG" lastIdx="59" clrIdx="1"/>
  <p:cmAuthor id="3" name="Stacy-Ann A. January" initials="" lastIdx="9"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D75E5E"/>
    <a:srgbClr val="C40F0F"/>
    <a:srgbClr val="CF3E3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868" autoAdjust="0"/>
    <p:restoredTop sz="93447" autoAdjust="0"/>
  </p:normalViewPr>
  <p:slideViewPr>
    <p:cSldViewPr showGuides="1">
      <p:cViewPr>
        <p:scale>
          <a:sx n="100" d="100"/>
          <a:sy n="100" d="100"/>
        </p:scale>
        <p:origin x="144" y="-1972"/>
      </p:cViewPr>
      <p:guideLst>
        <p:guide orient="horz" pos="19897"/>
        <p:guide orient="horz" pos="5667"/>
        <p:guide orient="horz" pos="3583"/>
        <p:guide orient="horz" pos="6277"/>
        <p:guide pos="450"/>
        <p:guide pos="4320"/>
        <p:guide pos="4620"/>
        <p:guide pos="8490"/>
        <p:guide pos="8790"/>
        <p:guide pos="12660"/>
        <p:guide pos="12960"/>
        <p:guide pos="16830"/>
      </p:guideLst>
    </p:cSldViewPr>
  </p:slideViewPr>
  <p:outlineViewPr>
    <p:cViewPr>
      <p:scale>
        <a:sx n="33" d="100"/>
        <a:sy n="33" d="100"/>
      </p:scale>
      <p:origin x="0" y="0"/>
    </p:cViewPr>
  </p:outlineViewPr>
  <p:notesTextViewPr>
    <p:cViewPr>
      <p:scale>
        <a:sx n="33" d="100"/>
        <a:sy n="33" d="100"/>
      </p:scale>
      <p:origin x="0" y="0"/>
    </p:cViewPr>
  </p:notesTextViewPr>
  <p:sorterViewPr>
    <p:cViewPr>
      <p:scale>
        <a:sx n="33" d="100"/>
        <a:sy n="33" d="100"/>
      </p:scale>
      <p:origin x="0" y="0"/>
    </p:cViewPr>
  </p:sorterViewPr>
  <p:notesViewPr>
    <p:cSldViewPr>
      <p:cViewPr varScale="1">
        <p:scale>
          <a:sx n="45" d="100"/>
          <a:sy n="45" d="100"/>
        </p:scale>
        <p:origin x="2736" y="4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8/10/relationships/authors" Targe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BA5ADB2F-4258-4BC7-B701-92028CC8DC0A}"/>
              </a:ext>
            </a:extLst>
          </p:cNvPr>
          <p:cNvSpPr>
            <a:spLocks noGrp="1" noChangeArrowheads="1"/>
          </p:cNvSpPr>
          <p:nvPr>
            <p:ph type="hdr" sz="quarter"/>
          </p:nvPr>
        </p:nvSpPr>
        <p:spPr bwMode="auto">
          <a:xfrm>
            <a:off x="0" y="0"/>
            <a:ext cx="3027769" cy="487502"/>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defTabSz="896938">
              <a:defRPr sz="1200"/>
            </a:lvl1pPr>
          </a:lstStyle>
          <a:p>
            <a:pPr>
              <a:defRPr/>
            </a:pPr>
            <a:endParaRPr lang="en-AU" altLang="en-US"/>
          </a:p>
        </p:txBody>
      </p:sp>
      <p:sp>
        <p:nvSpPr>
          <p:cNvPr id="4099" name="Rectangle 3">
            <a:extLst>
              <a:ext uri="{FF2B5EF4-FFF2-40B4-BE49-F238E27FC236}">
                <a16:creationId xmlns:a16="http://schemas.microsoft.com/office/drawing/2014/main" id="{972D27F9-B56B-42D8-B68B-42576719A79B}"/>
              </a:ext>
            </a:extLst>
          </p:cNvPr>
          <p:cNvSpPr>
            <a:spLocks noGrp="1" noChangeArrowheads="1"/>
          </p:cNvSpPr>
          <p:nvPr>
            <p:ph type="dt" sz="quarter" idx="1"/>
          </p:nvPr>
        </p:nvSpPr>
        <p:spPr bwMode="auto">
          <a:xfrm>
            <a:off x="3935776" y="0"/>
            <a:ext cx="3102090" cy="487502"/>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algn="r" defTabSz="896938">
              <a:defRPr sz="1200"/>
            </a:lvl1pPr>
          </a:lstStyle>
          <a:p>
            <a:pPr>
              <a:defRPr/>
            </a:pPr>
            <a:endParaRPr lang="en-AU" altLang="en-US"/>
          </a:p>
        </p:txBody>
      </p:sp>
      <p:sp>
        <p:nvSpPr>
          <p:cNvPr id="4100" name="Rectangle 4">
            <a:extLst>
              <a:ext uri="{FF2B5EF4-FFF2-40B4-BE49-F238E27FC236}">
                <a16:creationId xmlns:a16="http://schemas.microsoft.com/office/drawing/2014/main" id="{133108E8-018E-43D7-A721-7B265E4B6138}"/>
              </a:ext>
            </a:extLst>
          </p:cNvPr>
          <p:cNvSpPr>
            <a:spLocks noGrp="1" noChangeArrowheads="1"/>
          </p:cNvSpPr>
          <p:nvPr>
            <p:ph type="ftr" sz="quarter" idx="2"/>
          </p:nvPr>
        </p:nvSpPr>
        <p:spPr bwMode="auto">
          <a:xfrm>
            <a:off x="0" y="8832464"/>
            <a:ext cx="3027769" cy="486029"/>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defTabSz="896938">
              <a:defRPr sz="1200"/>
            </a:lvl1pPr>
          </a:lstStyle>
          <a:p>
            <a:pPr>
              <a:defRPr/>
            </a:pPr>
            <a:endParaRPr lang="en-AU" altLang="en-US"/>
          </a:p>
        </p:txBody>
      </p:sp>
      <p:sp>
        <p:nvSpPr>
          <p:cNvPr id="4101" name="Rectangle 5">
            <a:extLst>
              <a:ext uri="{FF2B5EF4-FFF2-40B4-BE49-F238E27FC236}">
                <a16:creationId xmlns:a16="http://schemas.microsoft.com/office/drawing/2014/main" id="{071CDC9A-7A30-461B-8BF5-4237D1C225E2}"/>
              </a:ext>
            </a:extLst>
          </p:cNvPr>
          <p:cNvSpPr>
            <a:spLocks noGrp="1" noChangeArrowheads="1"/>
          </p:cNvSpPr>
          <p:nvPr>
            <p:ph type="sldNum" sz="quarter" idx="3"/>
          </p:nvPr>
        </p:nvSpPr>
        <p:spPr bwMode="auto">
          <a:xfrm>
            <a:off x="3935776" y="8832464"/>
            <a:ext cx="3102090" cy="486029"/>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algn="r" defTabSz="896938">
              <a:defRPr sz="1200"/>
            </a:lvl1pPr>
          </a:lstStyle>
          <a:p>
            <a:pPr>
              <a:defRPr/>
            </a:pPr>
            <a:fld id="{905CCE79-956B-3142-9EE6-8D0A9E8FBEB5}" type="slidenum">
              <a:rPr lang="en-AU" altLang="en-US"/>
              <a:pPr>
                <a:defRPr/>
              </a:pPr>
              <a:t>‹#›</a:t>
            </a:fld>
            <a:endParaRPr lang="en-AU"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A97FF3F-98F5-48AF-ACAC-A39691615287}"/>
              </a:ext>
            </a:extLst>
          </p:cNvPr>
          <p:cNvSpPr>
            <a:spLocks noGrp="1" noChangeArrowheads="1"/>
          </p:cNvSpPr>
          <p:nvPr>
            <p:ph type="hdr" sz="quarter"/>
          </p:nvPr>
        </p:nvSpPr>
        <p:spPr bwMode="auto">
          <a:xfrm>
            <a:off x="0" y="0"/>
            <a:ext cx="3027769" cy="487502"/>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defTabSz="896938">
              <a:defRPr sz="1200"/>
            </a:lvl1pPr>
          </a:lstStyle>
          <a:p>
            <a:pPr>
              <a:defRPr/>
            </a:pPr>
            <a:endParaRPr lang="en-AU" altLang="en-US"/>
          </a:p>
        </p:txBody>
      </p:sp>
      <p:sp>
        <p:nvSpPr>
          <p:cNvPr id="3075" name="Rectangle 3">
            <a:extLst>
              <a:ext uri="{FF2B5EF4-FFF2-40B4-BE49-F238E27FC236}">
                <a16:creationId xmlns:a16="http://schemas.microsoft.com/office/drawing/2014/main" id="{7BCE42D9-434D-484E-A647-F7FB55FB962F}"/>
              </a:ext>
            </a:extLst>
          </p:cNvPr>
          <p:cNvSpPr>
            <a:spLocks noGrp="1" noChangeArrowheads="1"/>
          </p:cNvSpPr>
          <p:nvPr>
            <p:ph type="dt" idx="1"/>
          </p:nvPr>
        </p:nvSpPr>
        <p:spPr bwMode="auto">
          <a:xfrm>
            <a:off x="3935776" y="0"/>
            <a:ext cx="3102090" cy="487502"/>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algn="r" defTabSz="896938">
              <a:defRPr sz="1200"/>
            </a:lvl1pPr>
          </a:lstStyle>
          <a:p>
            <a:pPr>
              <a:defRPr/>
            </a:pPr>
            <a:endParaRPr lang="en-AU" altLang="en-US"/>
          </a:p>
        </p:txBody>
      </p:sp>
      <p:sp>
        <p:nvSpPr>
          <p:cNvPr id="2052" name="Rectangle 4">
            <a:extLst>
              <a:ext uri="{FF2B5EF4-FFF2-40B4-BE49-F238E27FC236}">
                <a16:creationId xmlns:a16="http://schemas.microsoft.com/office/drawing/2014/main" id="{03D24869-1122-2B40-9C46-61F226813B01}"/>
              </a:ext>
            </a:extLst>
          </p:cNvPr>
          <p:cNvSpPr>
            <a:spLocks noGrp="1" noRot="1" noChangeAspect="1" noChangeArrowheads="1" noTextEdit="1"/>
          </p:cNvSpPr>
          <p:nvPr>
            <p:ph type="sldImg" idx="2"/>
          </p:nvPr>
        </p:nvSpPr>
        <p:spPr bwMode="auto">
          <a:xfrm>
            <a:off x="2033588" y="695325"/>
            <a:ext cx="2898775" cy="3476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A380D29B-A623-4976-B7C6-B7BB1481E755}"/>
              </a:ext>
            </a:extLst>
          </p:cNvPr>
          <p:cNvSpPr>
            <a:spLocks noGrp="1" noChangeArrowheads="1"/>
          </p:cNvSpPr>
          <p:nvPr>
            <p:ph type="body" sz="quarter" idx="3"/>
          </p:nvPr>
        </p:nvSpPr>
        <p:spPr bwMode="auto">
          <a:xfrm>
            <a:off x="908007" y="4450843"/>
            <a:ext cx="5145915" cy="4172482"/>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3078" name="Rectangle 6">
            <a:extLst>
              <a:ext uri="{FF2B5EF4-FFF2-40B4-BE49-F238E27FC236}">
                <a16:creationId xmlns:a16="http://schemas.microsoft.com/office/drawing/2014/main" id="{04D17B58-97B0-4F56-B4A8-2E4B96BB352B}"/>
              </a:ext>
            </a:extLst>
          </p:cNvPr>
          <p:cNvSpPr>
            <a:spLocks noGrp="1" noChangeArrowheads="1"/>
          </p:cNvSpPr>
          <p:nvPr>
            <p:ph type="ftr" sz="quarter" idx="4"/>
          </p:nvPr>
        </p:nvSpPr>
        <p:spPr bwMode="auto">
          <a:xfrm>
            <a:off x="0" y="8832464"/>
            <a:ext cx="3027769" cy="486029"/>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defTabSz="896938">
              <a:defRPr sz="1200"/>
            </a:lvl1pPr>
          </a:lstStyle>
          <a:p>
            <a:pPr>
              <a:defRPr/>
            </a:pPr>
            <a:endParaRPr lang="en-AU" altLang="en-US"/>
          </a:p>
        </p:txBody>
      </p:sp>
      <p:sp>
        <p:nvSpPr>
          <p:cNvPr id="3079" name="Rectangle 7">
            <a:extLst>
              <a:ext uri="{FF2B5EF4-FFF2-40B4-BE49-F238E27FC236}">
                <a16:creationId xmlns:a16="http://schemas.microsoft.com/office/drawing/2014/main" id="{5CE184AA-2915-4FF6-9B88-5DB9FABB3EA4}"/>
              </a:ext>
            </a:extLst>
          </p:cNvPr>
          <p:cNvSpPr>
            <a:spLocks noGrp="1" noChangeArrowheads="1"/>
          </p:cNvSpPr>
          <p:nvPr>
            <p:ph type="sldNum" sz="quarter" idx="5"/>
          </p:nvPr>
        </p:nvSpPr>
        <p:spPr bwMode="auto">
          <a:xfrm>
            <a:off x="3935776" y="8832464"/>
            <a:ext cx="3102090" cy="486029"/>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algn="r" defTabSz="896938">
              <a:defRPr sz="1200"/>
            </a:lvl1pPr>
          </a:lstStyle>
          <a:p>
            <a:pPr>
              <a:defRPr/>
            </a:pPr>
            <a:fld id="{4A732265-5582-0240-9775-4AD84054D000}" type="slidenum">
              <a:rPr lang="en-AU" altLang="en-US"/>
              <a:pPr>
                <a:defRPr/>
              </a:pPr>
              <a:t>‹#›</a:t>
            </a:fld>
            <a:endParaRPr lang="en-AU"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2B211DD2-98DE-724E-AC4B-6D45AEEC11B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6938">
              <a:spcBef>
                <a:spcPct val="30000"/>
              </a:spcBef>
              <a:defRPr sz="1200">
                <a:solidFill>
                  <a:schemeClr val="tx1"/>
                </a:solidFill>
                <a:latin typeface="Times New Roman" panose="02020603050405020304" pitchFamily="18" charset="0"/>
              </a:defRPr>
            </a:lvl1pPr>
            <a:lvl2pPr marL="742950" indent="-285750" defTabSz="896938">
              <a:spcBef>
                <a:spcPct val="30000"/>
              </a:spcBef>
              <a:defRPr sz="1200">
                <a:solidFill>
                  <a:schemeClr val="tx1"/>
                </a:solidFill>
                <a:latin typeface="Times New Roman" panose="02020603050405020304" pitchFamily="18" charset="0"/>
              </a:defRPr>
            </a:lvl2pPr>
            <a:lvl3pPr marL="1143000" indent="-228600" defTabSz="896938">
              <a:spcBef>
                <a:spcPct val="30000"/>
              </a:spcBef>
              <a:defRPr sz="1200">
                <a:solidFill>
                  <a:schemeClr val="tx1"/>
                </a:solidFill>
                <a:latin typeface="Times New Roman" panose="02020603050405020304" pitchFamily="18" charset="0"/>
              </a:defRPr>
            </a:lvl3pPr>
            <a:lvl4pPr marL="1600200" indent="-228600" defTabSz="896938">
              <a:spcBef>
                <a:spcPct val="30000"/>
              </a:spcBef>
              <a:defRPr sz="1200">
                <a:solidFill>
                  <a:schemeClr val="tx1"/>
                </a:solidFill>
                <a:latin typeface="Times New Roman" panose="02020603050405020304" pitchFamily="18" charset="0"/>
              </a:defRPr>
            </a:lvl4pPr>
            <a:lvl5pPr marL="2057400" indent="-228600" defTabSz="896938">
              <a:spcBef>
                <a:spcPct val="30000"/>
              </a:spcBef>
              <a:defRPr sz="1200">
                <a:solidFill>
                  <a:schemeClr val="tx1"/>
                </a:solidFill>
                <a:latin typeface="Times New Roman" panose="02020603050405020304" pitchFamily="18" charset="0"/>
              </a:defRPr>
            </a:lvl5pPr>
            <a:lvl6pPr marL="2514600" indent="-228600" defTabSz="89693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89693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89693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8969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3D120FE-79E8-0D42-BBDE-5F03B2BE9D80}" type="slidenum">
              <a:rPr lang="en-AU" altLang="en-US" smtClean="0"/>
              <a:pPr>
                <a:spcBef>
                  <a:spcPct val="0"/>
                </a:spcBef>
              </a:pPr>
              <a:t>1</a:t>
            </a:fld>
            <a:endParaRPr lang="en-AU" altLang="en-US"/>
          </a:p>
        </p:txBody>
      </p:sp>
      <p:sp>
        <p:nvSpPr>
          <p:cNvPr id="5123" name="Rectangle 2">
            <a:extLst>
              <a:ext uri="{FF2B5EF4-FFF2-40B4-BE49-F238E27FC236}">
                <a16:creationId xmlns:a16="http://schemas.microsoft.com/office/drawing/2014/main" id="{0AD2FF06-6F91-0740-8D1A-59CE389F0817}"/>
              </a:ext>
            </a:extLst>
          </p:cNvPr>
          <p:cNvSpPr>
            <a:spLocks noGrp="1" noRot="1" noChangeAspect="1" noChangeArrowheads="1" noTextEdit="1"/>
          </p:cNvSpPr>
          <p:nvPr>
            <p:ph type="sldImg"/>
          </p:nvPr>
        </p:nvSpPr>
        <p:spPr>
          <a:xfrm>
            <a:off x="2033588" y="695325"/>
            <a:ext cx="2898775" cy="3476625"/>
          </a:xfrm>
          <a:ln/>
        </p:spPr>
      </p:sp>
      <p:sp>
        <p:nvSpPr>
          <p:cNvPr id="5124" name="Rectangle 3">
            <a:extLst>
              <a:ext uri="{FF2B5EF4-FFF2-40B4-BE49-F238E27FC236}">
                <a16:creationId xmlns:a16="http://schemas.microsoft.com/office/drawing/2014/main" id="{2B84EAA8-856D-6A47-8A96-C764DFD0AF5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232" y="10226675"/>
            <a:ext cx="23317540" cy="7054850"/>
          </a:xfrm>
        </p:spPr>
        <p:txBody>
          <a:bodyPr/>
          <a:lstStyle/>
          <a:p>
            <a:r>
              <a:rPr lang="en-US"/>
              <a:t>Click to edit Master title style</a:t>
            </a:r>
          </a:p>
        </p:txBody>
      </p:sp>
      <p:sp>
        <p:nvSpPr>
          <p:cNvPr id="3" name="Subtitle 2"/>
          <p:cNvSpPr>
            <a:spLocks noGrp="1"/>
          </p:cNvSpPr>
          <p:nvPr>
            <p:ph type="subTitle" idx="1"/>
          </p:nvPr>
        </p:nvSpPr>
        <p:spPr>
          <a:xfrm>
            <a:off x="4114461" y="18653125"/>
            <a:ext cx="19203081" cy="8413750"/>
          </a:xfrm>
        </p:spPr>
        <p:txBody>
          <a:bodyPr/>
          <a:lstStyle>
            <a:lvl1pPr marL="0" indent="0" algn="ctr">
              <a:buNone/>
              <a:defRPr/>
            </a:lvl1pPr>
            <a:lvl2pPr marL="244911" indent="0" algn="ctr">
              <a:buNone/>
              <a:defRPr/>
            </a:lvl2pPr>
            <a:lvl3pPr marL="489822" indent="0" algn="ctr">
              <a:buNone/>
              <a:defRPr/>
            </a:lvl3pPr>
            <a:lvl4pPr marL="734733" indent="0" algn="ctr">
              <a:buNone/>
              <a:defRPr/>
            </a:lvl4pPr>
            <a:lvl5pPr marL="979644" indent="0" algn="ctr">
              <a:buNone/>
              <a:defRPr/>
            </a:lvl5pPr>
            <a:lvl6pPr marL="1224556" indent="0" algn="ctr">
              <a:buNone/>
              <a:defRPr/>
            </a:lvl6pPr>
            <a:lvl7pPr marL="1469467" indent="0" algn="ctr">
              <a:buNone/>
              <a:defRPr/>
            </a:lvl7pPr>
            <a:lvl8pPr marL="1714378" indent="0" algn="ctr">
              <a:buNone/>
              <a:defRPr/>
            </a:lvl8pPr>
            <a:lvl9pPr marL="1959289"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A868441D-FD80-1D4A-8E03-2D3767423F1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A08B8247-99B9-BB47-B791-859817EC76B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4EB4C591-A29F-4846-BD91-B3E9A4E41654}"/>
              </a:ext>
            </a:extLst>
          </p:cNvPr>
          <p:cNvSpPr>
            <a:spLocks noGrp="1" noChangeArrowheads="1"/>
          </p:cNvSpPr>
          <p:nvPr>
            <p:ph type="sldNum" sz="quarter" idx="12"/>
          </p:nvPr>
        </p:nvSpPr>
        <p:spPr>
          <a:ln/>
        </p:spPr>
        <p:txBody>
          <a:bodyPr/>
          <a:lstStyle>
            <a:lvl1pPr>
              <a:defRPr/>
            </a:lvl1pPr>
          </a:lstStyle>
          <a:p>
            <a:pPr>
              <a:defRPr/>
            </a:pPr>
            <a:fld id="{07A24C45-5225-7942-A658-0EE722BA0C4E}" type="slidenum">
              <a:rPr lang="en-US" altLang="en-US"/>
              <a:pPr>
                <a:defRPr/>
              </a:pPr>
              <a:t>‹#›</a:t>
            </a:fld>
            <a:endParaRPr lang="en-US" altLang="en-US"/>
          </a:p>
        </p:txBody>
      </p:sp>
    </p:spTree>
    <p:extLst>
      <p:ext uri="{BB962C8B-B14F-4D97-AF65-F5344CB8AC3E}">
        <p14:creationId xmlns:p14="http://schemas.microsoft.com/office/powerpoint/2010/main" val="4058136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523" y="23042569"/>
            <a:ext cx="16459540" cy="2720975"/>
          </a:xfrm>
        </p:spPr>
        <p:txBody>
          <a:bodyPr anchor="b"/>
          <a:lstStyle>
            <a:lvl1pPr algn="l">
              <a:defRPr sz="1071" b="1"/>
            </a:lvl1pPr>
          </a:lstStyle>
          <a:p>
            <a:r>
              <a:rPr lang="en-US"/>
              <a:t>Click to edit Master title style</a:t>
            </a:r>
          </a:p>
        </p:txBody>
      </p:sp>
      <p:sp>
        <p:nvSpPr>
          <p:cNvPr id="3" name="Picture Placeholder 2"/>
          <p:cNvSpPr>
            <a:spLocks noGrp="1"/>
          </p:cNvSpPr>
          <p:nvPr>
            <p:ph type="pic" idx="1"/>
          </p:nvPr>
        </p:nvSpPr>
        <p:spPr>
          <a:xfrm>
            <a:off x="5376523" y="2941644"/>
            <a:ext cx="16459540" cy="19750087"/>
          </a:xfrm>
        </p:spPr>
        <p:txBody>
          <a:bodyPr/>
          <a:lstStyle>
            <a:lvl1pPr marL="0" indent="0">
              <a:buNone/>
              <a:defRPr sz="1714"/>
            </a:lvl1pPr>
            <a:lvl2pPr marL="244911" indent="0">
              <a:buNone/>
              <a:defRPr sz="1500"/>
            </a:lvl2pPr>
            <a:lvl3pPr marL="489822" indent="0">
              <a:buNone/>
              <a:defRPr sz="1286"/>
            </a:lvl3pPr>
            <a:lvl4pPr marL="734733" indent="0">
              <a:buNone/>
              <a:defRPr sz="1071"/>
            </a:lvl4pPr>
            <a:lvl5pPr marL="979644" indent="0">
              <a:buNone/>
              <a:defRPr sz="1071"/>
            </a:lvl5pPr>
            <a:lvl6pPr marL="1224556" indent="0">
              <a:buNone/>
              <a:defRPr sz="1071"/>
            </a:lvl6pPr>
            <a:lvl7pPr marL="1469467" indent="0">
              <a:buNone/>
              <a:defRPr sz="1071"/>
            </a:lvl7pPr>
            <a:lvl8pPr marL="1714378" indent="0">
              <a:buNone/>
              <a:defRPr sz="1071"/>
            </a:lvl8pPr>
            <a:lvl9pPr marL="1959289" indent="0">
              <a:buNone/>
              <a:defRPr sz="1071"/>
            </a:lvl9pPr>
          </a:lstStyle>
          <a:p>
            <a:pPr lvl="0"/>
            <a:endParaRPr lang="en-US" noProof="0"/>
          </a:p>
        </p:txBody>
      </p:sp>
      <p:sp>
        <p:nvSpPr>
          <p:cNvPr id="4" name="Text Placeholder 3"/>
          <p:cNvSpPr>
            <a:spLocks noGrp="1"/>
          </p:cNvSpPr>
          <p:nvPr>
            <p:ph type="body" sz="half" idx="2"/>
          </p:nvPr>
        </p:nvSpPr>
        <p:spPr>
          <a:xfrm>
            <a:off x="5376523" y="25763544"/>
            <a:ext cx="16459540" cy="3862387"/>
          </a:xfrm>
        </p:spPr>
        <p:txBody>
          <a:bodyPr/>
          <a:lstStyle>
            <a:lvl1pPr marL="0" indent="0">
              <a:buNone/>
              <a:defRPr sz="750"/>
            </a:lvl1pPr>
            <a:lvl2pPr marL="244911" indent="0">
              <a:buNone/>
              <a:defRPr sz="643"/>
            </a:lvl2pPr>
            <a:lvl3pPr marL="489822" indent="0">
              <a:buNone/>
              <a:defRPr sz="536"/>
            </a:lvl3pPr>
            <a:lvl4pPr marL="734733" indent="0">
              <a:buNone/>
              <a:defRPr sz="482"/>
            </a:lvl4pPr>
            <a:lvl5pPr marL="979644" indent="0">
              <a:buNone/>
              <a:defRPr sz="482"/>
            </a:lvl5pPr>
            <a:lvl6pPr marL="1224556" indent="0">
              <a:buNone/>
              <a:defRPr sz="482"/>
            </a:lvl6pPr>
            <a:lvl7pPr marL="1469467" indent="0">
              <a:buNone/>
              <a:defRPr sz="482"/>
            </a:lvl7pPr>
            <a:lvl8pPr marL="1714378" indent="0">
              <a:buNone/>
              <a:defRPr sz="482"/>
            </a:lvl8pPr>
            <a:lvl9pPr marL="1959289" indent="0">
              <a:buNone/>
              <a:defRPr sz="482"/>
            </a:lvl9pPr>
          </a:lstStyle>
          <a:p>
            <a:pPr lvl="0"/>
            <a:r>
              <a:rPr lang="en-US"/>
              <a:t>Click to edit Master text styles</a:t>
            </a:r>
          </a:p>
        </p:txBody>
      </p:sp>
      <p:sp>
        <p:nvSpPr>
          <p:cNvPr id="5" name="Rectangle 4">
            <a:extLst>
              <a:ext uri="{FF2B5EF4-FFF2-40B4-BE49-F238E27FC236}">
                <a16:creationId xmlns:a16="http://schemas.microsoft.com/office/drawing/2014/main" id="{52687EAB-B329-DC4D-83FA-DC1A2B91DF7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E8859B8-CA71-A042-884B-7F7ABC75500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334A8B2-C95A-404D-BDEE-E5B874B509C7}"/>
              </a:ext>
            </a:extLst>
          </p:cNvPr>
          <p:cNvSpPr>
            <a:spLocks noGrp="1" noChangeArrowheads="1"/>
          </p:cNvSpPr>
          <p:nvPr>
            <p:ph type="sldNum" sz="quarter" idx="12"/>
          </p:nvPr>
        </p:nvSpPr>
        <p:spPr>
          <a:ln/>
        </p:spPr>
        <p:txBody>
          <a:bodyPr/>
          <a:lstStyle>
            <a:lvl1pPr>
              <a:defRPr/>
            </a:lvl1pPr>
          </a:lstStyle>
          <a:p>
            <a:pPr>
              <a:defRPr/>
            </a:pPr>
            <a:fld id="{C24C0801-DBC6-8144-BA40-88A56D929053}" type="slidenum">
              <a:rPr lang="en-US" altLang="en-US"/>
              <a:pPr>
                <a:defRPr/>
              </a:pPr>
              <a:t>‹#›</a:t>
            </a:fld>
            <a:endParaRPr lang="en-US" altLang="en-US"/>
          </a:p>
        </p:txBody>
      </p:sp>
    </p:spTree>
    <p:extLst>
      <p:ext uri="{BB962C8B-B14F-4D97-AF65-F5344CB8AC3E}">
        <p14:creationId xmlns:p14="http://schemas.microsoft.com/office/powerpoint/2010/main" val="862528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F2CE1B1-015E-9D4D-A80E-59AC924DB2C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2A084B2-DDAE-1F41-91D6-2C67D4D9184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EA79BD1-2315-A24E-BB10-E7345837BA48}"/>
              </a:ext>
            </a:extLst>
          </p:cNvPr>
          <p:cNvSpPr>
            <a:spLocks noGrp="1" noChangeArrowheads="1"/>
          </p:cNvSpPr>
          <p:nvPr>
            <p:ph type="sldNum" sz="quarter" idx="12"/>
          </p:nvPr>
        </p:nvSpPr>
        <p:spPr>
          <a:ln/>
        </p:spPr>
        <p:txBody>
          <a:bodyPr/>
          <a:lstStyle>
            <a:lvl1pPr>
              <a:defRPr/>
            </a:lvl1pPr>
          </a:lstStyle>
          <a:p>
            <a:pPr>
              <a:defRPr/>
            </a:pPr>
            <a:fld id="{EC4D0A03-4AAF-D341-A65A-9D7D26DA4BD4}" type="slidenum">
              <a:rPr lang="en-US" altLang="en-US"/>
              <a:pPr>
                <a:defRPr/>
              </a:pPr>
              <a:t>‹#›</a:t>
            </a:fld>
            <a:endParaRPr lang="en-US" altLang="en-US"/>
          </a:p>
        </p:txBody>
      </p:sp>
    </p:spTree>
    <p:extLst>
      <p:ext uri="{BB962C8B-B14F-4D97-AF65-F5344CB8AC3E}">
        <p14:creationId xmlns:p14="http://schemas.microsoft.com/office/powerpoint/2010/main" val="40849280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544961" y="2925769"/>
            <a:ext cx="5828960" cy="263350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058082" y="2925769"/>
            <a:ext cx="17405237" cy="263350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31E67B2-20A7-424E-893F-2A1745F0B9A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6CB51D5-2B5D-B743-A6F1-BAB403AB403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DFAEBAC-00F6-9C47-BB62-443FF6911353}"/>
              </a:ext>
            </a:extLst>
          </p:cNvPr>
          <p:cNvSpPr>
            <a:spLocks noGrp="1" noChangeArrowheads="1"/>
          </p:cNvSpPr>
          <p:nvPr>
            <p:ph type="sldNum" sz="quarter" idx="12"/>
          </p:nvPr>
        </p:nvSpPr>
        <p:spPr>
          <a:ln/>
        </p:spPr>
        <p:txBody>
          <a:bodyPr/>
          <a:lstStyle>
            <a:lvl1pPr>
              <a:defRPr/>
            </a:lvl1pPr>
          </a:lstStyle>
          <a:p>
            <a:pPr>
              <a:defRPr/>
            </a:pPr>
            <a:fld id="{16459644-33B7-CD41-A323-63C9D4974E3E}" type="slidenum">
              <a:rPr lang="en-US" altLang="en-US"/>
              <a:pPr>
                <a:defRPr/>
              </a:pPr>
              <a:t>‹#›</a:t>
            </a:fld>
            <a:endParaRPr lang="en-US" altLang="en-US"/>
          </a:p>
        </p:txBody>
      </p:sp>
    </p:spTree>
    <p:extLst>
      <p:ext uri="{BB962C8B-B14F-4D97-AF65-F5344CB8AC3E}">
        <p14:creationId xmlns:p14="http://schemas.microsoft.com/office/powerpoint/2010/main" val="232792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05D3904-B389-844C-9CAB-EF2E3BC7811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46E3498-EE0E-7147-B72A-DA3BEA5C936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333D936-6AAA-474C-B08C-D8FAC11E0DED}"/>
              </a:ext>
            </a:extLst>
          </p:cNvPr>
          <p:cNvSpPr>
            <a:spLocks noGrp="1" noChangeArrowheads="1"/>
          </p:cNvSpPr>
          <p:nvPr>
            <p:ph type="sldNum" sz="quarter" idx="12"/>
          </p:nvPr>
        </p:nvSpPr>
        <p:spPr>
          <a:ln/>
        </p:spPr>
        <p:txBody>
          <a:bodyPr/>
          <a:lstStyle>
            <a:lvl1pPr>
              <a:defRPr/>
            </a:lvl1pPr>
          </a:lstStyle>
          <a:p>
            <a:pPr>
              <a:defRPr/>
            </a:pPr>
            <a:fld id="{4B136294-2802-044A-A0F5-51112EB20198}" type="slidenum">
              <a:rPr lang="en-US" altLang="en-US"/>
              <a:pPr>
                <a:defRPr/>
              </a:pPr>
              <a:t>‹#›</a:t>
            </a:fld>
            <a:endParaRPr lang="en-US" altLang="en-US"/>
          </a:p>
        </p:txBody>
      </p:sp>
    </p:spTree>
    <p:extLst>
      <p:ext uri="{BB962C8B-B14F-4D97-AF65-F5344CB8AC3E}">
        <p14:creationId xmlns:p14="http://schemas.microsoft.com/office/powerpoint/2010/main" val="1758055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8" y="21153444"/>
            <a:ext cx="23317540" cy="6537325"/>
          </a:xfrm>
        </p:spPr>
        <p:txBody>
          <a:bodyPr anchor="t"/>
          <a:lstStyle>
            <a:lvl1pPr algn="l">
              <a:defRPr sz="2143" b="1" cap="all"/>
            </a:lvl1pPr>
          </a:lstStyle>
          <a:p>
            <a:r>
              <a:rPr lang="en-US"/>
              <a:t>Click to edit Master title style</a:t>
            </a:r>
          </a:p>
        </p:txBody>
      </p:sp>
      <p:sp>
        <p:nvSpPr>
          <p:cNvPr id="3" name="Text Placeholder 2"/>
          <p:cNvSpPr>
            <a:spLocks noGrp="1"/>
          </p:cNvSpPr>
          <p:nvPr>
            <p:ph type="body" idx="1"/>
          </p:nvPr>
        </p:nvSpPr>
        <p:spPr>
          <a:xfrm>
            <a:off x="2166938" y="13952538"/>
            <a:ext cx="23317540" cy="7200900"/>
          </a:xfrm>
        </p:spPr>
        <p:txBody>
          <a:bodyPr anchor="b"/>
          <a:lstStyle>
            <a:lvl1pPr marL="0" indent="0">
              <a:buNone/>
              <a:defRPr sz="1071"/>
            </a:lvl1pPr>
            <a:lvl2pPr marL="244911" indent="0">
              <a:buNone/>
              <a:defRPr sz="964"/>
            </a:lvl2pPr>
            <a:lvl3pPr marL="489822" indent="0">
              <a:buNone/>
              <a:defRPr sz="857"/>
            </a:lvl3pPr>
            <a:lvl4pPr marL="734733" indent="0">
              <a:buNone/>
              <a:defRPr sz="750"/>
            </a:lvl4pPr>
            <a:lvl5pPr marL="979644" indent="0">
              <a:buNone/>
              <a:defRPr sz="750"/>
            </a:lvl5pPr>
            <a:lvl6pPr marL="1224556" indent="0">
              <a:buNone/>
              <a:defRPr sz="750"/>
            </a:lvl6pPr>
            <a:lvl7pPr marL="1469467" indent="0">
              <a:buNone/>
              <a:defRPr sz="750"/>
            </a:lvl7pPr>
            <a:lvl8pPr marL="1714378" indent="0">
              <a:buNone/>
              <a:defRPr sz="750"/>
            </a:lvl8pPr>
            <a:lvl9pPr marL="1959289" indent="0">
              <a:buNone/>
              <a:defRPr sz="750"/>
            </a:lvl9pPr>
          </a:lstStyle>
          <a:p>
            <a:pPr lvl="0"/>
            <a:r>
              <a:rPr lang="en-US"/>
              <a:t>Click to edit Master text styles</a:t>
            </a:r>
          </a:p>
        </p:txBody>
      </p:sp>
      <p:sp>
        <p:nvSpPr>
          <p:cNvPr id="4" name="Rectangle 4">
            <a:extLst>
              <a:ext uri="{FF2B5EF4-FFF2-40B4-BE49-F238E27FC236}">
                <a16:creationId xmlns:a16="http://schemas.microsoft.com/office/drawing/2014/main" id="{E92AED58-2D59-3D49-A464-FEAA7F6F4DA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D376E52-7E72-6A43-97B2-5CB5629C448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F9E7464-DA7B-E749-A97E-7230AA470553}"/>
              </a:ext>
            </a:extLst>
          </p:cNvPr>
          <p:cNvSpPr>
            <a:spLocks noGrp="1" noChangeArrowheads="1"/>
          </p:cNvSpPr>
          <p:nvPr>
            <p:ph type="sldNum" sz="quarter" idx="12"/>
          </p:nvPr>
        </p:nvSpPr>
        <p:spPr>
          <a:ln/>
        </p:spPr>
        <p:txBody>
          <a:bodyPr/>
          <a:lstStyle>
            <a:lvl1pPr>
              <a:defRPr/>
            </a:lvl1pPr>
          </a:lstStyle>
          <a:p>
            <a:pPr>
              <a:defRPr/>
            </a:pPr>
            <a:fld id="{9DFEFA31-F1BC-D94E-92AD-10E37098AA04}" type="slidenum">
              <a:rPr lang="en-US" altLang="en-US"/>
              <a:pPr>
                <a:defRPr/>
              </a:pPr>
              <a:t>‹#›</a:t>
            </a:fld>
            <a:endParaRPr lang="en-US" altLang="en-US"/>
          </a:p>
        </p:txBody>
      </p:sp>
    </p:spTree>
    <p:extLst>
      <p:ext uri="{BB962C8B-B14F-4D97-AF65-F5344CB8AC3E}">
        <p14:creationId xmlns:p14="http://schemas.microsoft.com/office/powerpoint/2010/main" val="3578843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2389B1D7-DE89-8D4E-B997-A5F6070E8E0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180E051F-4161-E348-9D63-0874419F10D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8B605DEC-AB62-504C-9D6C-1CAC905A1B34}"/>
              </a:ext>
            </a:extLst>
          </p:cNvPr>
          <p:cNvSpPr>
            <a:spLocks noGrp="1" noChangeArrowheads="1"/>
          </p:cNvSpPr>
          <p:nvPr>
            <p:ph type="sldNum" sz="quarter" idx="12"/>
          </p:nvPr>
        </p:nvSpPr>
        <p:spPr>
          <a:ln/>
        </p:spPr>
        <p:txBody>
          <a:bodyPr/>
          <a:lstStyle>
            <a:lvl1pPr>
              <a:defRPr/>
            </a:lvl1pPr>
          </a:lstStyle>
          <a:p>
            <a:pPr>
              <a:defRPr/>
            </a:pPr>
            <a:fld id="{5904F966-6E59-B14F-A6DC-E0F7536BF975}" type="slidenum">
              <a:rPr lang="en-US" altLang="en-US"/>
              <a:pPr>
                <a:defRPr/>
              </a:pPr>
              <a:t>‹#›</a:t>
            </a:fld>
            <a:endParaRPr lang="en-US" altLang="en-US"/>
          </a:p>
        </p:txBody>
      </p:sp>
    </p:spTree>
    <p:extLst>
      <p:ext uri="{BB962C8B-B14F-4D97-AF65-F5344CB8AC3E}">
        <p14:creationId xmlns:p14="http://schemas.microsoft.com/office/powerpoint/2010/main" val="2253075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058082" y="9509131"/>
            <a:ext cx="11617098" cy="19751675"/>
          </a:xfrm>
        </p:spPr>
        <p:txBody>
          <a:bodyPr/>
          <a:lstStyle>
            <a:lvl1pPr>
              <a:defRPr sz="1500"/>
            </a:lvl1pPr>
            <a:lvl2pPr>
              <a:defRPr sz="1286"/>
            </a:lvl2pPr>
            <a:lvl3pPr>
              <a:defRPr sz="1071"/>
            </a:lvl3pPr>
            <a:lvl4pPr>
              <a:defRPr sz="964"/>
            </a:lvl4pPr>
            <a:lvl5pPr>
              <a:defRPr sz="964"/>
            </a:lvl5pPr>
            <a:lvl6pPr>
              <a:defRPr sz="964"/>
            </a:lvl6pPr>
            <a:lvl7pPr>
              <a:defRPr sz="964"/>
            </a:lvl7pPr>
            <a:lvl8pPr>
              <a:defRPr sz="964"/>
            </a:lvl8pPr>
            <a:lvl9pPr>
              <a:defRPr sz="96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3756822" y="9509131"/>
            <a:ext cx="11617098" cy="19751675"/>
          </a:xfrm>
        </p:spPr>
        <p:txBody>
          <a:bodyPr/>
          <a:lstStyle>
            <a:lvl1pPr>
              <a:defRPr sz="1500"/>
            </a:lvl1pPr>
            <a:lvl2pPr>
              <a:defRPr sz="1286"/>
            </a:lvl2pPr>
            <a:lvl3pPr>
              <a:defRPr sz="1071"/>
            </a:lvl3pPr>
            <a:lvl4pPr>
              <a:defRPr sz="964"/>
            </a:lvl4pPr>
            <a:lvl5pPr>
              <a:defRPr sz="964"/>
            </a:lvl5pPr>
            <a:lvl6pPr>
              <a:defRPr sz="964"/>
            </a:lvl6pPr>
            <a:lvl7pPr>
              <a:defRPr sz="964"/>
            </a:lvl7pPr>
            <a:lvl8pPr>
              <a:defRPr sz="964"/>
            </a:lvl8pPr>
            <a:lvl9pPr>
              <a:defRPr sz="96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4F27B35E-BE4C-4640-8D4D-001B11BAC8D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73B7282-0C78-D342-AA5C-A907C4119B9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5CEA50A9-AC5A-E041-923A-088C6E52D1FF}"/>
              </a:ext>
            </a:extLst>
          </p:cNvPr>
          <p:cNvSpPr>
            <a:spLocks noGrp="1" noChangeArrowheads="1"/>
          </p:cNvSpPr>
          <p:nvPr>
            <p:ph type="sldNum" sz="quarter" idx="12"/>
          </p:nvPr>
        </p:nvSpPr>
        <p:spPr>
          <a:ln/>
        </p:spPr>
        <p:txBody>
          <a:bodyPr/>
          <a:lstStyle>
            <a:lvl1pPr>
              <a:defRPr/>
            </a:lvl1pPr>
          </a:lstStyle>
          <a:p>
            <a:pPr>
              <a:defRPr/>
            </a:pPr>
            <a:fld id="{D9071E42-CC06-F24F-B0D0-0DCA8BC770B8}" type="slidenum">
              <a:rPr lang="en-US" altLang="en-US"/>
              <a:pPr>
                <a:defRPr/>
              </a:pPr>
              <a:t>‹#›</a:t>
            </a:fld>
            <a:endParaRPr lang="en-US" altLang="en-US"/>
          </a:p>
        </p:txBody>
      </p:sp>
    </p:spTree>
    <p:extLst>
      <p:ext uri="{BB962C8B-B14F-4D97-AF65-F5344CB8AC3E}">
        <p14:creationId xmlns:p14="http://schemas.microsoft.com/office/powerpoint/2010/main" val="2042062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772" y="1317625"/>
            <a:ext cx="2468846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371770" y="7369181"/>
            <a:ext cx="12120563" cy="3070225"/>
          </a:xfrm>
        </p:spPr>
        <p:txBody>
          <a:bodyPr anchor="b"/>
          <a:lstStyle>
            <a:lvl1pPr marL="0" indent="0">
              <a:buNone/>
              <a:defRPr sz="1286" b="1"/>
            </a:lvl1pPr>
            <a:lvl2pPr marL="244911" indent="0">
              <a:buNone/>
              <a:defRPr sz="1071" b="1"/>
            </a:lvl2pPr>
            <a:lvl3pPr marL="489822" indent="0">
              <a:buNone/>
              <a:defRPr sz="964" b="1"/>
            </a:lvl3pPr>
            <a:lvl4pPr marL="734733" indent="0">
              <a:buNone/>
              <a:defRPr sz="857" b="1"/>
            </a:lvl4pPr>
            <a:lvl5pPr marL="979644" indent="0">
              <a:buNone/>
              <a:defRPr sz="857" b="1"/>
            </a:lvl5pPr>
            <a:lvl6pPr marL="1224556" indent="0">
              <a:buNone/>
              <a:defRPr sz="857" b="1"/>
            </a:lvl6pPr>
            <a:lvl7pPr marL="1469467" indent="0">
              <a:buNone/>
              <a:defRPr sz="857" b="1"/>
            </a:lvl7pPr>
            <a:lvl8pPr marL="1714378" indent="0">
              <a:buNone/>
              <a:defRPr sz="857" b="1"/>
            </a:lvl8pPr>
            <a:lvl9pPr marL="1959289" indent="0">
              <a:buNone/>
              <a:defRPr sz="857" b="1"/>
            </a:lvl9pPr>
          </a:lstStyle>
          <a:p>
            <a:pPr lvl="0"/>
            <a:r>
              <a:rPr lang="en-US"/>
              <a:t>Click to edit Master text styles</a:t>
            </a:r>
          </a:p>
        </p:txBody>
      </p:sp>
      <p:sp>
        <p:nvSpPr>
          <p:cNvPr id="4" name="Content Placeholder 3"/>
          <p:cNvSpPr>
            <a:spLocks noGrp="1"/>
          </p:cNvSpPr>
          <p:nvPr>
            <p:ph sz="half" idx="2"/>
          </p:nvPr>
        </p:nvSpPr>
        <p:spPr>
          <a:xfrm>
            <a:off x="1371770" y="10439406"/>
            <a:ext cx="12120563" cy="18965863"/>
          </a:xfrm>
        </p:spPr>
        <p:txBody>
          <a:bodyPr/>
          <a:lstStyle>
            <a:lvl1pPr>
              <a:defRPr sz="1286"/>
            </a:lvl1pPr>
            <a:lvl2pPr>
              <a:defRPr sz="1071"/>
            </a:lvl2pPr>
            <a:lvl3pPr>
              <a:defRPr sz="964"/>
            </a:lvl3pPr>
            <a:lvl4pPr>
              <a:defRPr sz="857"/>
            </a:lvl4pPr>
            <a:lvl5pPr>
              <a:defRPr sz="857"/>
            </a:lvl5pPr>
            <a:lvl6pPr>
              <a:defRPr sz="857"/>
            </a:lvl6pPr>
            <a:lvl7pPr>
              <a:defRPr sz="857"/>
            </a:lvl7pPr>
            <a:lvl8pPr>
              <a:defRPr sz="857"/>
            </a:lvl8pPr>
            <a:lvl9pPr>
              <a:defRPr sz="85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3935415" y="7369181"/>
            <a:ext cx="12124815" cy="3070225"/>
          </a:xfrm>
        </p:spPr>
        <p:txBody>
          <a:bodyPr anchor="b"/>
          <a:lstStyle>
            <a:lvl1pPr marL="0" indent="0">
              <a:buNone/>
              <a:defRPr sz="1286" b="1"/>
            </a:lvl1pPr>
            <a:lvl2pPr marL="244911" indent="0">
              <a:buNone/>
              <a:defRPr sz="1071" b="1"/>
            </a:lvl2pPr>
            <a:lvl3pPr marL="489822" indent="0">
              <a:buNone/>
              <a:defRPr sz="964" b="1"/>
            </a:lvl3pPr>
            <a:lvl4pPr marL="734733" indent="0">
              <a:buNone/>
              <a:defRPr sz="857" b="1"/>
            </a:lvl4pPr>
            <a:lvl5pPr marL="979644" indent="0">
              <a:buNone/>
              <a:defRPr sz="857" b="1"/>
            </a:lvl5pPr>
            <a:lvl6pPr marL="1224556" indent="0">
              <a:buNone/>
              <a:defRPr sz="857" b="1"/>
            </a:lvl6pPr>
            <a:lvl7pPr marL="1469467" indent="0">
              <a:buNone/>
              <a:defRPr sz="857" b="1"/>
            </a:lvl7pPr>
            <a:lvl8pPr marL="1714378" indent="0">
              <a:buNone/>
              <a:defRPr sz="857" b="1"/>
            </a:lvl8pPr>
            <a:lvl9pPr marL="1959289" indent="0">
              <a:buNone/>
              <a:defRPr sz="857" b="1"/>
            </a:lvl9pPr>
          </a:lstStyle>
          <a:p>
            <a:pPr lvl="0"/>
            <a:r>
              <a:rPr lang="en-US"/>
              <a:t>Click to edit Master text styles</a:t>
            </a:r>
          </a:p>
        </p:txBody>
      </p:sp>
      <p:sp>
        <p:nvSpPr>
          <p:cNvPr id="6" name="Content Placeholder 5"/>
          <p:cNvSpPr>
            <a:spLocks noGrp="1"/>
          </p:cNvSpPr>
          <p:nvPr>
            <p:ph sz="quarter" idx="4"/>
          </p:nvPr>
        </p:nvSpPr>
        <p:spPr>
          <a:xfrm>
            <a:off x="13935415" y="10439406"/>
            <a:ext cx="12124815" cy="18965863"/>
          </a:xfrm>
        </p:spPr>
        <p:txBody>
          <a:bodyPr/>
          <a:lstStyle>
            <a:lvl1pPr>
              <a:defRPr sz="1286"/>
            </a:lvl1pPr>
            <a:lvl2pPr>
              <a:defRPr sz="1071"/>
            </a:lvl2pPr>
            <a:lvl3pPr>
              <a:defRPr sz="964"/>
            </a:lvl3pPr>
            <a:lvl4pPr>
              <a:defRPr sz="857"/>
            </a:lvl4pPr>
            <a:lvl5pPr>
              <a:defRPr sz="857"/>
            </a:lvl5pPr>
            <a:lvl6pPr>
              <a:defRPr sz="857"/>
            </a:lvl6pPr>
            <a:lvl7pPr>
              <a:defRPr sz="857"/>
            </a:lvl7pPr>
            <a:lvl8pPr>
              <a:defRPr sz="857"/>
            </a:lvl8pPr>
            <a:lvl9pPr>
              <a:defRPr sz="85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9618330-AB4E-564D-BB9C-7D857D26237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B358618D-0955-D74E-903E-46C6D90EA54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C77D1EBA-E6A5-F24E-A54A-2C325253D7C8}"/>
              </a:ext>
            </a:extLst>
          </p:cNvPr>
          <p:cNvSpPr>
            <a:spLocks noGrp="1" noChangeArrowheads="1"/>
          </p:cNvSpPr>
          <p:nvPr>
            <p:ph type="sldNum" sz="quarter" idx="12"/>
          </p:nvPr>
        </p:nvSpPr>
        <p:spPr>
          <a:ln/>
        </p:spPr>
        <p:txBody>
          <a:bodyPr/>
          <a:lstStyle>
            <a:lvl1pPr>
              <a:defRPr/>
            </a:lvl1pPr>
          </a:lstStyle>
          <a:p>
            <a:pPr>
              <a:defRPr/>
            </a:pPr>
            <a:fld id="{55F60679-F692-744C-8247-4AD9DE053D47}" type="slidenum">
              <a:rPr lang="en-US" altLang="en-US"/>
              <a:pPr>
                <a:defRPr/>
              </a:pPr>
              <a:t>‹#›</a:t>
            </a:fld>
            <a:endParaRPr lang="en-US" altLang="en-US"/>
          </a:p>
        </p:txBody>
      </p:sp>
    </p:spTree>
    <p:extLst>
      <p:ext uri="{BB962C8B-B14F-4D97-AF65-F5344CB8AC3E}">
        <p14:creationId xmlns:p14="http://schemas.microsoft.com/office/powerpoint/2010/main" val="1377944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40C05F0-452D-034B-B1BB-6E179C5DACE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1CCBAB76-080B-C64A-A8CD-BA7A58533A5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E9245CA-FB3C-9B40-B524-9DDBC0F7BC76}"/>
              </a:ext>
            </a:extLst>
          </p:cNvPr>
          <p:cNvSpPr>
            <a:spLocks noGrp="1" noChangeArrowheads="1"/>
          </p:cNvSpPr>
          <p:nvPr>
            <p:ph type="sldNum" sz="quarter" idx="12"/>
          </p:nvPr>
        </p:nvSpPr>
        <p:spPr>
          <a:ln/>
        </p:spPr>
        <p:txBody>
          <a:bodyPr/>
          <a:lstStyle>
            <a:lvl1pPr>
              <a:defRPr/>
            </a:lvl1pPr>
          </a:lstStyle>
          <a:p>
            <a:pPr>
              <a:defRPr/>
            </a:pPr>
            <a:fld id="{98CE1539-CF6B-0C4B-8591-5715BEB7B51C}" type="slidenum">
              <a:rPr lang="en-US" altLang="en-US"/>
              <a:pPr>
                <a:defRPr/>
              </a:pPr>
              <a:t>‹#›</a:t>
            </a:fld>
            <a:endParaRPr lang="en-US" altLang="en-US"/>
          </a:p>
        </p:txBody>
      </p:sp>
    </p:spTree>
    <p:extLst>
      <p:ext uri="{BB962C8B-B14F-4D97-AF65-F5344CB8AC3E}">
        <p14:creationId xmlns:p14="http://schemas.microsoft.com/office/powerpoint/2010/main" val="64117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F780DAE-EEE3-BE45-9C6B-C40B9F21F06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3B50D2CE-7221-6747-AF90-FD60F5B6CE1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4136853D-8550-7F49-97C3-A1B8A9ED0547}"/>
              </a:ext>
            </a:extLst>
          </p:cNvPr>
          <p:cNvSpPr>
            <a:spLocks noGrp="1" noChangeArrowheads="1"/>
          </p:cNvSpPr>
          <p:nvPr>
            <p:ph type="sldNum" sz="quarter" idx="12"/>
          </p:nvPr>
        </p:nvSpPr>
        <p:spPr>
          <a:ln/>
        </p:spPr>
        <p:txBody>
          <a:bodyPr/>
          <a:lstStyle>
            <a:lvl1pPr>
              <a:defRPr/>
            </a:lvl1pPr>
          </a:lstStyle>
          <a:p>
            <a:pPr>
              <a:defRPr/>
            </a:pPr>
            <a:fld id="{10F3958C-F8EA-9A46-AEDB-43379F7705F3}" type="slidenum">
              <a:rPr lang="en-US" altLang="en-US"/>
              <a:pPr>
                <a:defRPr/>
              </a:pPr>
              <a:t>‹#›</a:t>
            </a:fld>
            <a:endParaRPr lang="en-US" altLang="en-US"/>
          </a:p>
        </p:txBody>
      </p:sp>
    </p:spTree>
    <p:extLst>
      <p:ext uri="{BB962C8B-B14F-4D97-AF65-F5344CB8AC3E}">
        <p14:creationId xmlns:p14="http://schemas.microsoft.com/office/powerpoint/2010/main" val="482904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770" y="1311275"/>
            <a:ext cx="9024938" cy="5576888"/>
          </a:xfrm>
        </p:spPr>
        <p:txBody>
          <a:bodyPr anchor="b"/>
          <a:lstStyle>
            <a:lvl1pPr algn="l">
              <a:defRPr sz="1071" b="1"/>
            </a:lvl1pPr>
          </a:lstStyle>
          <a:p>
            <a:r>
              <a:rPr lang="en-US"/>
              <a:t>Click to edit Master title style</a:t>
            </a:r>
          </a:p>
        </p:txBody>
      </p:sp>
      <p:sp>
        <p:nvSpPr>
          <p:cNvPr id="3" name="Content Placeholder 2"/>
          <p:cNvSpPr>
            <a:spLocks noGrp="1"/>
          </p:cNvSpPr>
          <p:nvPr>
            <p:ph idx="1"/>
          </p:nvPr>
        </p:nvSpPr>
        <p:spPr>
          <a:xfrm>
            <a:off x="10724980" y="1311275"/>
            <a:ext cx="15335250" cy="28093988"/>
          </a:xfrm>
        </p:spPr>
        <p:txBody>
          <a:bodyPr/>
          <a:lstStyle>
            <a:lvl1pPr>
              <a:defRPr sz="1714"/>
            </a:lvl1pPr>
            <a:lvl2pPr>
              <a:defRPr sz="1500"/>
            </a:lvl2pPr>
            <a:lvl3pPr>
              <a:defRPr sz="1286"/>
            </a:lvl3pPr>
            <a:lvl4pPr>
              <a:defRPr sz="1071"/>
            </a:lvl4pPr>
            <a:lvl5pPr>
              <a:defRPr sz="1071"/>
            </a:lvl5pPr>
            <a:lvl6pPr>
              <a:defRPr sz="1071"/>
            </a:lvl6pPr>
            <a:lvl7pPr>
              <a:defRPr sz="1071"/>
            </a:lvl7pPr>
            <a:lvl8pPr>
              <a:defRPr sz="1071"/>
            </a:lvl8pPr>
            <a:lvl9pPr>
              <a:defRPr sz="107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371770" y="6888163"/>
            <a:ext cx="9024938" cy="22517100"/>
          </a:xfrm>
        </p:spPr>
        <p:txBody>
          <a:bodyPr/>
          <a:lstStyle>
            <a:lvl1pPr marL="0" indent="0">
              <a:buNone/>
              <a:defRPr sz="750"/>
            </a:lvl1pPr>
            <a:lvl2pPr marL="244911" indent="0">
              <a:buNone/>
              <a:defRPr sz="643"/>
            </a:lvl2pPr>
            <a:lvl3pPr marL="489822" indent="0">
              <a:buNone/>
              <a:defRPr sz="536"/>
            </a:lvl3pPr>
            <a:lvl4pPr marL="734733" indent="0">
              <a:buNone/>
              <a:defRPr sz="482"/>
            </a:lvl4pPr>
            <a:lvl5pPr marL="979644" indent="0">
              <a:buNone/>
              <a:defRPr sz="482"/>
            </a:lvl5pPr>
            <a:lvl6pPr marL="1224556" indent="0">
              <a:buNone/>
              <a:defRPr sz="482"/>
            </a:lvl6pPr>
            <a:lvl7pPr marL="1469467" indent="0">
              <a:buNone/>
              <a:defRPr sz="482"/>
            </a:lvl7pPr>
            <a:lvl8pPr marL="1714378" indent="0">
              <a:buNone/>
              <a:defRPr sz="482"/>
            </a:lvl8pPr>
            <a:lvl9pPr marL="1959289" indent="0">
              <a:buNone/>
              <a:defRPr sz="482"/>
            </a:lvl9pPr>
          </a:lstStyle>
          <a:p>
            <a:pPr lvl="0"/>
            <a:r>
              <a:rPr lang="en-US"/>
              <a:t>Click to edit Master text styles</a:t>
            </a:r>
          </a:p>
        </p:txBody>
      </p:sp>
      <p:sp>
        <p:nvSpPr>
          <p:cNvPr id="5" name="Rectangle 4">
            <a:extLst>
              <a:ext uri="{FF2B5EF4-FFF2-40B4-BE49-F238E27FC236}">
                <a16:creationId xmlns:a16="http://schemas.microsoft.com/office/drawing/2014/main" id="{E194D0A1-00D1-1143-BD3E-81B5E4BB775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2D941D85-5258-AF46-9CE6-4329690F1B0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72C91E7A-2401-8B40-9364-C3A47957C261}"/>
              </a:ext>
            </a:extLst>
          </p:cNvPr>
          <p:cNvSpPr>
            <a:spLocks noGrp="1" noChangeArrowheads="1"/>
          </p:cNvSpPr>
          <p:nvPr>
            <p:ph type="sldNum" sz="quarter" idx="12"/>
          </p:nvPr>
        </p:nvSpPr>
        <p:spPr>
          <a:ln/>
        </p:spPr>
        <p:txBody>
          <a:bodyPr/>
          <a:lstStyle>
            <a:lvl1pPr>
              <a:defRPr/>
            </a:lvl1pPr>
          </a:lstStyle>
          <a:p>
            <a:pPr>
              <a:defRPr/>
            </a:pPr>
            <a:fld id="{2121E0BB-2B33-B347-9F2A-B65918E3771A}" type="slidenum">
              <a:rPr lang="en-US" altLang="en-US"/>
              <a:pPr>
                <a:defRPr/>
              </a:pPr>
              <a:t>‹#›</a:t>
            </a:fld>
            <a:endParaRPr lang="en-US" altLang="en-US"/>
          </a:p>
        </p:txBody>
      </p:sp>
    </p:spTree>
    <p:extLst>
      <p:ext uri="{BB962C8B-B14F-4D97-AF65-F5344CB8AC3E}">
        <p14:creationId xmlns:p14="http://schemas.microsoft.com/office/powerpoint/2010/main" val="1570380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B127E14-1FD0-3C41-BE14-F21CC9EDF1AA}"/>
              </a:ext>
            </a:extLst>
          </p:cNvPr>
          <p:cNvSpPr>
            <a:spLocks noGrp="1" noChangeArrowheads="1"/>
          </p:cNvSpPr>
          <p:nvPr>
            <p:ph type="title"/>
          </p:nvPr>
        </p:nvSpPr>
        <p:spPr bwMode="auto">
          <a:xfrm>
            <a:off x="2057797" y="2925763"/>
            <a:ext cx="23316406"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8730" tIns="239365" rIns="478730" bIns="239365"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2E299F0-5765-C645-A40B-88782ABD561B}"/>
              </a:ext>
            </a:extLst>
          </p:cNvPr>
          <p:cNvSpPr>
            <a:spLocks noGrp="1" noChangeArrowheads="1"/>
          </p:cNvSpPr>
          <p:nvPr>
            <p:ph type="body" idx="1"/>
          </p:nvPr>
        </p:nvSpPr>
        <p:spPr bwMode="auto">
          <a:xfrm>
            <a:off x="2057797" y="9509126"/>
            <a:ext cx="23316406" cy="1975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8730" tIns="239365" rIns="478730" bIns="239365"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2885FC8B-E5D1-4C0C-9ACB-F6D7009B3109}"/>
              </a:ext>
            </a:extLst>
          </p:cNvPr>
          <p:cNvSpPr>
            <a:spLocks noGrp="1" noChangeArrowheads="1"/>
          </p:cNvSpPr>
          <p:nvPr>
            <p:ph type="dt" sz="half" idx="2"/>
          </p:nvPr>
        </p:nvSpPr>
        <p:spPr bwMode="auto">
          <a:xfrm>
            <a:off x="2057797" y="29992639"/>
            <a:ext cx="5715000" cy="2193925"/>
          </a:xfrm>
          <a:prstGeom prst="rect">
            <a:avLst/>
          </a:prstGeom>
          <a:noFill/>
          <a:ln w="9525">
            <a:noFill/>
            <a:miter lim="800000"/>
            <a:headEnd/>
            <a:tailEnd/>
          </a:ln>
          <a:effectLst/>
        </p:spPr>
        <p:txBody>
          <a:bodyPr vert="horz" wrap="square" lIns="478730" tIns="239365" rIns="478730" bIns="239365" numCol="1" anchor="t" anchorCtr="0" compatLnSpc="1">
            <a:prstTxWarp prst="textNoShape">
              <a:avLst/>
            </a:prstTxWarp>
          </a:bodyPr>
          <a:lstStyle>
            <a:lvl1pPr>
              <a:defRPr sz="3911"/>
            </a:lvl1pPr>
          </a:lstStyle>
          <a:p>
            <a:pPr>
              <a:defRPr/>
            </a:pPr>
            <a:endParaRPr lang="en-US" altLang="en-US"/>
          </a:p>
        </p:txBody>
      </p:sp>
      <p:sp>
        <p:nvSpPr>
          <p:cNvPr id="1029" name="Rectangle 5">
            <a:extLst>
              <a:ext uri="{FF2B5EF4-FFF2-40B4-BE49-F238E27FC236}">
                <a16:creationId xmlns:a16="http://schemas.microsoft.com/office/drawing/2014/main" id="{D44CBE9F-2359-42EF-8B8E-4A399B6DF6C5}"/>
              </a:ext>
            </a:extLst>
          </p:cNvPr>
          <p:cNvSpPr>
            <a:spLocks noGrp="1" noChangeArrowheads="1"/>
          </p:cNvSpPr>
          <p:nvPr>
            <p:ph type="ftr" sz="quarter" idx="3"/>
          </p:nvPr>
        </p:nvSpPr>
        <p:spPr bwMode="auto">
          <a:xfrm>
            <a:off x="9372203" y="29992639"/>
            <a:ext cx="8687594" cy="2193925"/>
          </a:xfrm>
          <a:prstGeom prst="rect">
            <a:avLst/>
          </a:prstGeom>
          <a:noFill/>
          <a:ln w="9525">
            <a:noFill/>
            <a:miter lim="800000"/>
            <a:headEnd/>
            <a:tailEnd/>
          </a:ln>
          <a:effectLst/>
        </p:spPr>
        <p:txBody>
          <a:bodyPr vert="horz" wrap="square" lIns="478730" tIns="239365" rIns="478730" bIns="239365" numCol="1" anchor="t" anchorCtr="0" compatLnSpc="1">
            <a:prstTxWarp prst="textNoShape">
              <a:avLst/>
            </a:prstTxWarp>
          </a:bodyPr>
          <a:lstStyle>
            <a:lvl1pPr algn="ctr">
              <a:defRPr sz="3911"/>
            </a:lvl1pPr>
          </a:lstStyle>
          <a:p>
            <a:pPr>
              <a:defRPr/>
            </a:pPr>
            <a:endParaRPr lang="en-US" altLang="en-US"/>
          </a:p>
        </p:txBody>
      </p:sp>
      <p:sp>
        <p:nvSpPr>
          <p:cNvPr id="1030" name="Rectangle 6">
            <a:extLst>
              <a:ext uri="{FF2B5EF4-FFF2-40B4-BE49-F238E27FC236}">
                <a16:creationId xmlns:a16="http://schemas.microsoft.com/office/drawing/2014/main" id="{AEC21C9E-BA8C-4851-8A13-3DE0A599D078}"/>
              </a:ext>
            </a:extLst>
          </p:cNvPr>
          <p:cNvSpPr>
            <a:spLocks noGrp="1" noChangeArrowheads="1"/>
          </p:cNvSpPr>
          <p:nvPr>
            <p:ph type="sldNum" sz="quarter" idx="4"/>
          </p:nvPr>
        </p:nvSpPr>
        <p:spPr bwMode="auto">
          <a:xfrm>
            <a:off x="19659203" y="29992639"/>
            <a:ext cx="5715000" cy="2193925"/>
          </a:xfrm>
          <a:prstGeom prst="rect">
            <a:avLst/>
          </a:prstGeom>
          <a:noFill/>
          <a:ln w="9525">
            <a:noFill/>
            <a:miter lim="800000"/>
            <a:headEnd/>
            <a:tailEnd/>
          </a:ln>
          <a:effectLst/>
        </p:spPr>
        <p:txBody>
          <a:bodyPr vert="horz" wrap="square" lIns="478730" tIns="239365" rIns="478730" bIns="239365" numCol="1" anchor="t" anchorCtr="0" compatLnSpc="1">
            <a:prstTxWarp prst="textNoShape">
              <a:avLst/>
            </a:prstTxWarp>
          </a:bodyPr>
          <a:lstStyle>
            <a:lvl1pPr algn="r">
              <a:defRPr sz="3911"/>
            </a:lvl1pPr>
          </a:lstStyle>
          <a:p>
            <a:pPr>
              <a:defRPr/>
            </a:pPr>
            <a:fld id="{DD1FB190-9F12-7C45-975B-257E0E9D3D93}" type="slidenum">
              <a:rPr lang="en-US" altLang="en-US"/>
              <a:pPr>
                <a:defRPr/>
              </a:pPr>
              <a:t>‹#›</a:t>
            </a:fld>
            <a:endParaRPr lang="en-US" altLang="en-US"/>
          </a:p>
        </p:txBody>
      </p:sp>
      <p:sp>
        <p:nvSpPr>
          <p:cNvPr id="1031" name="Rectangle 7">
            <a:extLst>
              <a:ext uri="{FF2B5EF4-FFF2-40B4-BE49-F238E27FC236}">
                <a16:creationId xmlns:a16="http://schemas.microsoft.com/office/drawing/2014/main" id="{B7AAC846-6E39-4707-8D04-8A66DC5D79F4}"/>
              </a:ext>
            </a:extLst>
          </p:cNvPr>
          <p:cNvSpPr>
            <a:spLocks noChangeArrowheads="1"/>
          </p:cNvSpPr>
          <p:nvPr/>
        </p:nvSpPr>
        <p:spPr bwMode="auto">
          <a:xfrm>
            <a:off x="838200" y="5029200"/>
            <a:ext cx="7847807" cy="26670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3600">
                <a:solidFill>
                  <a:schemeClr val="tx1"/>
                </a:solidFill>
                <a:latin typeface="Times New Roman" pitchFamily="18" charset="0"/>
              </a:defRPr>
            </a:lvl1pPr>
            <a:lvl2pPr marL="742950" indent="-285750">
              <a:defRPr sz="3600">
                <a:solidFill>
                  <a:schemeClr val="tx1"/>
                </a:solidFill>
                <a:latin typeface="Times New Roman" pitchFamily="18" charset="0"/>
              </a:defRPr>
            </a:lvl2pPr>
            <a:lvl3pPr marL="1143000" indent="-228600">
              <a:defRPr sz="3600">
                <a:solidFill>
                  <a:schemeClr val="tx1"/>
                </a:solidFill>
                <a:latin typeface="Times New Roman" pitchFamily="18" charset="0"/>
              </a:defRPr>
            </a:lvl3pPr>
            <a:lvl4pPr marL="1600200" indent="-228600">
              <a:defRPr sz="3600">
                <a:solidFill>
                  <a:schemeClr val="tx1"/>
                </a:solidFill>
                <a:latin typeface="Times New Roman" pitchFamily="18" charset="0"/>
              </a:defRPr>
            </a:lvl4pPr>
            <a:lvl5pPr marL="2057400" indent="-22860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defRPr/>
            </a:pPr>
            <a:endParaRPr lang="en-US" altLang="en-US" sz="1929"/>
          </a:p>
        </p:txBody>
      </p:sp>
      <p:sp>
        <p:nvSpPr>
          <p:cNvPr id="1032" name="Rectangle 8">
            <a:extLst>
              <a:ext uri="{FF2B5EF4-FFF2-40B4-BE49-F238E27FC236}">
                <a16:creationId xmlns:a16="http://schemas.microsoft.com/office/drawing/2014/main" id="{B3313E60-DCF1-4918-AC4F-2863EDE2F78C}"/>
              </a:ext>
            </a:extLst>
          </p:cNvPr>
          <p:cNvSpPr>
            <a:spLocks noChangeArrowheads="1"/>
          </p:cNvSpPr>
          <p:nvPr/>
        </p:nvSpPr>
        <p:spPr bwMode="auto">
          <a:xfrm>
            <a:off x="9372204" y="5029200"/>
            <a:ext cx="8115896" cy="2654127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3600">
                <a:solidFill>
                  <a:schemeClr val="tx1"/>
                </a:solidFill>
                <a:latin typeface="Times New Roman" pitchFamily="18" charset="0"/>
              </a:defRPr>
            </a:lvl1pPr>
            <a:lvl2pPr marL="742950" indent="-285750">
              <a:defRPr sz="3600">
                <a:solidFill>
                  <a:schemeClr val="tx1"/>
                </a:solidFill>
                <a:latin typeface="Times New Roman" pitchFamily="18" charset="0"/>
              </a:defRPr>
            </a:lvl2pPr>
            <a:lvl3pPr marL="1143000" indent="-228600">
              <a:defRPr sz="3600">
                <a:solidFill>
                  <a:schemeClr val="tx1"/>
                </a:solidFill>
                <a:latin typeface="Times New Roman" pitchFamily="18" charset="0"/>
              </a:defRPr>
            </a:lvl3pPr>
            <a:lvl4pPr marL="1600200" indent="-228600">
              <a:defRPr sz="3600">
                <a:solidFill>
                  <a:schemeClr val="tx1"/>
                </a:solidFill>
                <a:latin typeface="Times New Roman" pitchFamily="18" charset="0"/>
              </a:defRPr>
            </a:lvl4pPr>
            <a:lvl5pPr marL="2057400" indent="-22860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defRPr/>
            </a:pPr>
            <a:endParaRPr lang="en-US" altLang="en-US" sz="1929"/>
          </a:p>
        </p:txBody>
      </p:sp>
      <p:sp>
        <p:nvSpPr>
          <p:cNvPr id="1034" name="Rectangle 10">
            <a:extLst>
              <a:ext uri="{FF2B5EF4-FFF2-40B4-BE49-F238E27FC236}">
                <a16:creationId xmlns:a16="http://schemas.microsoft.com/office/drawing/2014/main" id="{3FB9DA9B-E937-4D0B-BF15-BB1525FBC57F}"/>
              </a:ext>
            </a:extLst>
          </p:cNvPr>
          <p:cNvSpPr>
            <a:spLocks noChangeArrowheads="1"/>
          </p:cNvSpPr>
          <p:nvPr userDrawn="1"/>
        </p:nvSpPr>
        <p:spPr bwMode="auto">
          <a:xfrm>
            <a:off x="18174296" y="5029200"/>
            <a:ext cx="8419504" cy="26670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3600">
                <a:solidFill>
                  <a:schemeClr val="tx1"/>
                </a:solidFill>
                <a:latin typeface="Times New Roman" pitchFamily="18" charset="0"/>
              </a:defRPr>
            </a:lvl1pPr>
            <a:lvl2pPr marL="742950" indent="-285750">
              <a:defRPr sz="3600">
                <a:solidFill>
                  <a:schemeClr val="tx1"/>
                </a:solidFill>
                <a:latin typeface="Times New Roman" pitchFamily="18" charset="0"/>
              </a:defRPr>
            </a:lvl2pPr>
            <a:lvl3pPr marL="1143000" indent="-228600">
              <a:defRPr sz="3600">
                <a:solidFill>
                  <a:schemeClr val="tx1"/>
                </a:solidFill>
                <a:latin typeface="Times New Roman" pitchFamily="18" charset="0"/>
              </a:defRPr>
            </a:lvl3pPr>
            <a:lvl4pPr marL="1600200" indent="-228600">
              <a:defRPr sz="3600">
                <a:solidFill>
                  <a:schemeClr val="tx1"/>
                </a:solidFill>
                <a:latin typeface="Times New Roman" pitchFamily="18" charset="0"/>
              </a:defRPr>
            </a:lvl4pPr>
            <a:lvl5pPr marL="2057400" indent="-22860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defRPr/>
            </a:pPr>
            <a:endParaRPr lang="en-US" altLang="en-US" sz="1929"/>
          </a:p>
        </p:txBody>
      </p:sp>
      <p:sp>
        <p:nvSpPr>
          <p:cNvPr id="1035" name="Rectangle 12">
            <a:extLst>
              <a:ext uri="{FF2B5EF4-FFF2-40B4-BE49-F238E27FC236}">
                <a16:creationId xmlns:a16="http://schemas.microsoft.com/office/drawing/2014/main" id="{33A5FA4A-47F2-4539-9D89-D063D02B74C4}"/>
              </a:ext>
            </a:extLst>
          </p:cNvPr>
          <p:cNvSpPr>
            <a:spLocks noChangeArrowheads="1"/>
          </p:cNvSpPr>
          <p:nvPr/>
        </p:nvSpPr>
        <p:spPr bwMode="auto">
          <a:xfrm>
            <a:off x="0" y="0"/>
            <a:ext cx="27432000" cy="329184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3600">
                <a:solidFill>
                  <a:schemeClr val="tx1"/>
                </a:solidFill>
                <a:latin typeface="Times New Roman" pitchFamily="18" charset="0"/>
              </a:defRPr>
            </a:lvl1pPr>
            <a:lvl2pPr marL="742950" indent="-285750">
              <a:defRPr sz="3600">
                <a:solidFill>
                  <a:schemeClr val="tx1"/>
                </a:solidFill>
                <a:latin typeface="Times New Roman" pitchFamily="18" charset="0"/>
              </a:defRPr>
            </a:lvl2pPr>
            <a:lvl3pPr marL="1143000" indent="-228600">
              <a:defRPr sz="3600">
                <a:solidFill>
                  <a:schemeClr val="tx1"/>
                </a:solidFill>
                <a:latin typeface="Times New Roman" pitchFamily="18" charset="0"/>
              </a:defRPr>
            </a:lvl3pPr>
            <a:lvl4pPr marL="1600200" indent="-228600">
              <a:defRPr sz="3600">
                <a:solidFill>
                  <a:schemeClr val="tx1"/>
                </a:solidFill>
                <a:latin typeface="Times New Roman" pitchFamily="18" charset="0"/>
              </a:defRPr>
            </a:lvl4pPr>
            <a:lvl5pPr marL="2057400" indent="-22860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defRPr/>
            </a:pPr>
            <a:endParaRPr lang="en-US" altLang="en-US" sz="1929"/>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2563813" rtl="0" eaLnBrk="0" fontAlgn="base" hangingPunct="0">
        <a:spcBef>
          <a:spcPct val="0"/>
        </a:spcBef>
        <a:spcAft>
          <a:spcPct val="0"/>
        </a:spcAft>
        <a:defRPr sz="12313">
          <a:solidFill>
            <a:schemeClr val="tx2"/>
          </a:solidFill>
          <a:latin typeface="+mj-lt"/>
          <a:ea typeface="+mj-ea"/>
          <a:cs typeface="+mj-cs"/>
        </a:defRPr>
      </a:lvl1pPr>
      <a:lvl2pPr algn="ctr" defTabSz="2563813" rtl="0" eaLnBrk="0" fontAlgn="base" hangingPunct="0">
        <a:spcBef>
          <a:spcPct val="0"/>
        </a:spcBef>
        <a:spcAft>
          <a:spcPct val="0"/>
        </a:spcAft>
        <a:defRPr sz="12313">
          <a:solidFill>
            <a:schemeClr val="tx2"/>
          </a:solidFill>
          <a:latin typeface="Times New Roman" pitchFamily="18" charset="0"/>
        </a:defRPr>
      </a:lvl2pPr>
      <a:lvl3pPr algn="ctr" defTabSz="2563813" rtl="0" eaLnBrk="0" fontAlgn="base" hangingPunct="0">
        <a:spcBef>
          <a:spcPct val="0"/>
        </a:spcBef>
        <a:spcAft>
          <a:spcPct val="0"/>
        </a:spcAft>
        <a:defRPr sz="12313">
          <a:solidFill>
            <a:schemeClr val="tx2"/>
          </a:solidFill>
          <a:latin typeface="Times New Roman" pitchFamily="18" charset="0"/>
        </a:defRPr>
      </a:lvl3pPr>
      <a:lvl4pPr algn="ctr" defTabSz="2563813" rtl="0" eaLnBrk="0" fontAlgn="base" hangingPunct="0">
        <a:spcBef>
          <a:spcPct val="0"/>
        </a:spcBef>
        <a:spcAft>
          <a:spcPct val="0"/>
        </a:spcAft>
        <a:defRPr sz="12313">
          <a:solidFill>
            <a:schemeClr val="tx2"/>
          </a:solidFill>
          <a:latin typeface="Times New Roman" pitchFamily="18" charset="0"/>
        </a:defRPr>
      </a:lvl4pPr>
      <a:lvl5pPr algn="ctr" defTabSz="2563813" rtl="0" eaLnBrk="0" fontAlgn="base" hangingPunct="0">
        <a:spcBef>
          <a:spcPct val="0"/>
        </a:spcBef>
        <a:spcAft>
          <a:spcPct val="0"/>
        </a:spcAft>
        <a:defRPr sz="12313">
          <a:solidFill>
            <a:schemeClr val="tx2"/>
          </a:solidFill>
          <a:latin typeface="Times New Roman" pitchFamily="18" charset="0"/>
        </a:defRPr>
      </a:lvl5pPr>
      <a:lvl6pPr marL="244911" algn="ctr" defTabSz="2564763" rtl="0" eaLnBrk="0" fontAlgn="base" hangingPunct="0">
        <a:spcBef>
          <a:spcPct val="0"/>
        </a:spcBef>
        <a:spcAft>
          <a:spcPct val="0"/>
        </a:spcAft>
        <a:defRPr sz="12320">
          <a:solidFill>
            <a:schemeClr val="tx2"/>
          </a:solidFill>
          <a:latin typeface="Times New Roman" pitchFamily="18" charset="0"/>
        </a:defRPr>
      </a:lvl6pPr>
      <a:lvl7pPr marL="489822" algn="ctr" defTabSz="2564763" rtl="0" eaLnBrk="0" fontAlgn="base" hangingPunct="0">
        <a:spcBef>
          <a:spcPct val="0"/>
        </a:spcBef>
        <a:spcAft>
          <a:spcPct val="0"/>
        </a:spcAft>
        <a:defRPr sz="12320">
          <a:solidFill>
            <a:schemeClr val="tx2"/>
          </a:solidFill>
          <a:latin typeface="Times New Roman" pitchFamily="18" charset="0"/>
        </a:defRPr>
      </a:lvl7pPr>
      <a:lvl8pPr marL="734733" algn="ctr" defTabSz="2564763" rtl="0" eaLnBrk="0" fontAlgn="base" hangingPunct="0">
        <a:spcBef>
          <a:spcPct val="0"/>
        </a:spcBef>
        <a:spcAft>
          <a:spcPct val="0"/>
        </a:spcAft>
        <a:defRPr sz="12320">
          <a:solidFill>
            <a:schemeClr val="tx2"/>
          </a:solidFill>
          <a:latin typeface="Times New Roman" pitchFamily="18" charset="0"/>
        </a:defRPr>
      </a:lvl8pPr>
      <a:lvl9pPr marL="979644" algn="ctr" defTabSz="2564763" rtl="0" eaLnBrk="0" fontAlgn="base" hangingPunct="0">
        <a:spcBef>
          <a:spcPct val="0"/>
        </a:spcBef>
        <a:spcAft>
          <a:spcPct val="0"/>
        </a:spcAft>
        <a:defRPr sz="12320">
          <a:solidFill>
            <a:schemeClr val="tx2"/>
          </a:solidFill>
          <a:latin typeface="Times New Roman" pitchFamily="18" charset="0"/>
        </a:defRPr>
      </a:lvl9pPr>
    </p:titleStyle>
    <p:bodyStyle>
      <a:lvl1pPr marL="961430" indent="-961430" algn="l" defTabSz="2563813" rtl="0" eaLnBrk="0" fontAlgn="base" hangingPunct="0">
        <a:spcBef>
          <a:spcPct val="20000"/>
        </a:spcBef>
        <a:spcAft>
          <a:spcPct val="0"/>
        </a:spcAft>
        <a:buChar char="•"/>
        <a:defRPr sz="8938">
          <a:solidFill>
            <a:schemeClr val="tx1"/>
          </a:solidFill>
          <a:latin typeface="+mn-lt"/>
          <a:ea typeface="+mn-ea"/>
          <a:cs typeface="+mn-cs"/>
        </a:defRPr>
      </a:lvl1pPr>
      <a:lvl2pPr marL="2082602" indent="-800696" algn="l" defTabSz="2563813" rtl="0" eaLnBrk="0" fontAlgn="base" hangingPunct="0">
        <a:spcBef>
          <a:spcPct val="20000"/>
        </a:spcBef>
        <a:spcAft>
          <a:spcPct val="0"/>
        </a:spcAft>
        <a:buChar char="–"/>
        <a:defRPr sz="7813">
          <a:solidFill>
            <a:schemeClr val="tx1"/>
          </a:solidFill>
          <a:latin typeface="+mn-lt"/>
        </a:defRPr>
      </a:lvl2pPr>
      <a:lvl3pPr marL="3205758" indent="-640953" algn="l" defTabSz="2563813" rtl="0" eaLnBrk="0" fontAlgn="base" hangingPunct="0">
        <a:spcBef>
          <a:spcPct val="20000"/>
        </a:spcBef>
        <a:spcAft>
          <a:spcPct val="0"/>
        </a:spcAft>
        <a:buChar char="•"/>
        <a:defRPr sz="6688">
          <a:solidFill>
            <a:schemeClr val="tx1"/>
          </a:solidFill>
          <a:latin typeface="+mn-lt"/>
        </a:defRPr>
      </a:lvl3pPr>
      <a:lvl4pPr marL="4486672" indent="-639961" algn="l" defTabSz="2563813" rtl="0" eaLnBrk="0" fontAlgn="base" hangingPunct="0">
        <a:spcBef>
          <a:spcPct val="20000"/>
        </a:spcBef>
        <a:spcAft>
          <a:spcPct val="0"/>
        </a:spcAft>
        <a:buChar char="–"/>
        <a:defRPr sz="5563">
          <a:solidFill>
            <a:schemeClr val="tx1"/>
          </a:solidFill>
          <a:latin typeface="+mn-lt"/>
        </a:defRPr>
      </a:lvl4pPr>
      <a:lvl5pPr marL="5769571" indent="-640953" algn="l" defTabSz="2563813" rtl="0" eaLnBrk="0" fontAlgn="base" hangingPunct="0">
        <a:spcBef>
          <a:spcPct val="20000"/>
        </a:spcBef>
        <a:spcAft>
          <a:spcPct val="0"/>
        </a:spcAft>
        <a:buChar char="»"/>
        <a:defRPr sz="5563">
          <a:solidFill>
            <a:schemeClr val="tx1"/>
          </a:solidFill>
          <a:latin typeface="+mn-lt"/>
        </a:defRPr>
      </a:lvl5pPr>
      <a:lvl6pPr marL="6014778" indent="-641191" algn="l" defTabSz="2564763" rtl="0" eaLnBrk="0" fontAlgn="base" hangingPunct="0">
        <a:spcBef>
          <a:spcPct val="20000"/>
        </a:spcBef>
        <a:spcAft>
          <a:spcPct val="0"/>
        </a:spcAft>
        <a:buChar char="»"/>
        <a:defRPr sz="5571">
          <a:solidFill>
            <a:schemeClr val="tx1"/>
          </a:solidFill>
          <a:latin typeface="+mn-lt"/>
        </a:defRPr>
      </a:lvl6pPr>
      <a:lvl7pPr marL="6259689" indent="-641191" algn="l" defTabSz="2564763" rtl="0" eaLnBrk="0" fontAlgn="base" hangingPunct="0">
        <a:spcBef>
          <a:spcPct val="20000"/>
        </a:spcBef>
        <a:spcAft>
          <a:spcPct val="0"/>
        </a:spcAft>
        <a:buChar char="»"/>
        <a:defRPr sz="5571">
          <a:solidFill>
            <a:schemeClr val="tx1"/>
          </a:solidFill>
          <a:latin typeface="+mn-lt"/>
        </a:defRPr>
      </a:lvl7pPr>
      <a:lvl8pPr marL="6504601" indent="-641191" algn="l" defTabSz="2564763" rtl="0" eaLnBrk="0" fontAlgn="base" hangingPunct="0">
        <a:spcBef>
          <a:spcPct val="20000"/>
        </a:spcBef>
        <a:spcAft>
          <a:spcPct val="0"/>
        </a:spcAft>
        <a:buChar char="»"/>
        <a:defRPr sz="5571">
          <a:solidFill>
            <a:schemeClr val="tx1"/>
          </a:solidFill>
          <a:latin typeface="+mn-lt"/>
        </a:defRPr>
      </a:lvl8pPr>
      <a:lvl9pPr marL="6749511" indent="-641191" algn="l" defTabSz="2564763" rtl="0" eaLnBrk="0" fontAlgn="base" hangingPunct="0">
        <a:spcBef>
          <a:spcPct val="20000"/>
        </a:spcBef>
        <a:spcAft>
          <a:spcPct val="0"/>
        </a:spcAft>
        <a:buChar char="»"/>
        <a:defRPr sz="5571">
          <a:solidFill>
            <a:schemeClr val="tx1"/>
          </a:solidFill>
          <a:latin typeface="+mn-lt"/>
        </a:defRPr>
      </a:lvl9pPr>
    </p:bodyStyle>
    <p:otherStyle>
      <a:defPPr>
        <a:defRPr lang="en-US"/>
      </a:defPPr>
      <a:lvl1pPr marL="0" algn="l" defTabSz="489822" rtl="0" eaLnBrk="1" latinLnBrk="0" hangingPunct="1">
        <a:defRPr sz="964" kern="1200">
          <a:solidFill>
            <a:schemeClr val="tx1"/>
          </a:solidFill>
          <a:latin typeface="+mn-lt"/>
          <a:ea typeface="+mn-ea"/>
          <a:cs typeface="+mn-cs"/>
        </a:defRPr>
      </a:lvl1pPr>
      <a:lvl2pPr marL="244911" algn="l" defTabSz="489822" rtl="0" eaLnBrk="1" latinLnBrk="0" hangingPunct="1">
        <a:defRPr sz="964" kern="1200">
          <a:solidFill>
            <a:schemeClr val="tx1"/>
          </a:solidFill>
          <a:latin typeface="+mn-lt"/>
          <a:ea typeface="+mn-ea"/>
          <a:cs typeface="+mn-cs"/>
        </a:defRPr>
      </a:lvl2pPr>
      <a:lvl3pPr marL="489822" algn="l" defTabSz="489822" rtl="0" eaLnBrk="1" latinLnBrk="0" hangingPunct="1">
        <a:defRPr sz="964" kern="1200">
          <a:solidFill>
            <a:schemeClr val="tx1"/>
          </a:solidFill>
          <a:latin typeface="+mn-lt"/>
          <a:ea typeface="+mn-ea"/>
          <a:cs typeface="+mn-cs"/>
        </a:defRPr>
      </a:lvl3pPr>
      <a:lvl4pPr marL="734733" algn="l" defTabSz="489822" rtl="0" eaLnBrk="1" latinLnBrk="0" hangingPunct="1">
        <a:defRPr sz="964" kern="1200">
          <a:solidFill>
            <a:schemeClr val="tx1"/>
          </a:solidFill>
          <a:latin typeface="+mn-lt"/>
          <a:ea typeface="+mn-ea"/>
          <a:cs typeface="+mn-cs"/>
        </a:defRPr>
      </a:lvl4pPr>
      <a:lvl5pPr marL="979644" algn="l" defTabSz="489822" rtl="0" eaLnBrk="1" latinLnBrk="0" hangingPunct="1">
        <a:defRPr sz="964" kern="1200">
          <a:solidFill>
            <a:schemeClr val="tx1"/>
          </a:solidFill>
          <a:latin typeface="+mn-lt"/>
          <a:ea typeface="+mn-ea"/>
          <a:cs typeface="+mn-cs"/>
        </a:defRPr>
      </a:lvl5pPr>
      <a:lvl6pPr marL="1224556" algn="l" defTabSz="489822" rtl="0" eaLnBrk="1" latinLnBrk="0" hangingPunct="1">
        <a:defRPr sz="964" kern="1200">
          <a:solidFill>
            <a:schemeClr val="tx1"/>
          </a:solidFill>
          <a:latin typeface="+mn-lt"/>
          <a:ea typeface="+mn-ea"/>
          <a:cs typeface="+mn-cs"/>
        </a:defRPr>
      </a:lvl6pPr>
      <a:lvl7pPr marL="1469467" algn="l" defTabSz="489822" rtl="0" eaLnBrk="1" latinLnBrk="0" hangingPunct="1">
        <a:defRPr sz="964" kern="1200">
          <a:solidFill>
            <a:schemeClr val="tx1"/>
          </a:solidFill>
          <a:latin typeface="+mn-lt"/>
          <a:ea typeface="+mn-ea"/>
          <a:cs typeface="+mn-cs"/>
        </a:defRPr>
      </a:lvl7pPr>
      <a:lvl8pPr marL="1714378" algn="l" defTabSz="489822" rtl="0" eaLnBrk="1" latinLnBrk="0" hangingPunct="1">
        <a:defRPr sz="964" kern="1200">
          <a:solidFill>
            <a:schemeClr val="tx1"/>
          </a:solidFill>
          <a:latin typeface="+mn-lt"/>
          <a:ea typeface="+mn-ea"/>
          <a:cs typeface="+mn-cs"/>
        </a:defRPr>
      </a:lvl8pPr>
      <a:lvl9pPr marL="1959289" algn="l" defTabSz="489822" rtl="0" eaLnBrk="1" latinLnBrk="0" hangingPunct="1">
        <a:defRPr sz="96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F0272"/>
        </a:solidFill>
        <a:effectLst/>
      </p:bgPr>
    </p:bg>
    <p:spTree>
      <p:nvGrpSpPr>
        <p:cNvPr id="1" name=""/>
        <p:cNvGrpSpPr/>
        <p:nvPr/>
      </p:nvGrpSpPr>
      <p:grpSpPr>
        <a:xfrm>
          <a:off x="0" y="0"/>
          <a:ext cx="0" cy="0"/>
          <a:chOff x="0" y="0"/>
          <a:chExt cx="0" cy="0"/>
        </a:xfrm>
      </p:grpSpPr>
      <p:sp>
        <p:nvSpPr>
          <p:cNvPr id="69" name="Rectangle 68"/>
          <p:cNvSpPr/>
          <p:nvPr/>
        </p:nvSpPr>
        <p:spPr bwMode="auto">
          <a:xfrm>
            <a:off x="9418707" y="12985551"/>
            <a:ext cx="8025154" cy="10941249"/>
          </a:xfrm>
          <a:prstGeom prst="rect">
            <a:avLst/>
          </a:prstGeom>
          <a:solidFill>
            <a:schemeClr val="bg2">
              <a:lumMod val="40000"/>
              <a:lumOff val="60000"/>
            </a:schemeClr>
          </a:solidFill>
          <a:ln w="9525"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90513" indent="-290513">
              <a:buClr>
                <a:srgbClr val="C31B2E"/>
              </a:buClr>
              <a:defRPr/>
            </a:pPr>
            <a:endParaRPr lang="en-US" altLang="en-US" sz="2300" u="sng" dirty="0">
              <a:solidFill>
                <a:srgbClr val="C00000"/>
              </a:solidFill>
              <a:latin typeface="Calibri" pitchFamily="34" charset="0"/>
            </a:endParaRPr>
          </a:p>
          <a:p>
            <a:pPr marL="290513" indent="-290513">
              <a:buClr>
                <a:srgbClr val="C31B2E"/>
              </a:buClr>
              <a:defRPr/>
            </a:pPr>
            <a:endParaRPr lang="en-US" altLang="en-US" sz="800" u="sng" dirty="0">
              <a:solidFill>
                <a:srgbClr val="C00000"/>
              </a:solidFill>
              <a:latin typeface="Calibri" pitchFamily="34" charset="0"/>
            </a:endParaRPr>
          </a:p>
          <a:p>
            <a:pPr marL="290513" indent="-290513">
              <a:buClr>
                <a:srgbClr val="C31B2E"/>
              </a:buClr>
              <a:defRPr/>
            </a:pPr>
            <a:endParaRPr lang="en-US" altLang="en-US" sz="1000" u="sng" dirty="0">
              <a:solidFill>
                <a:srgbClr val="C00000"/>
              </a:solidFill>
              <a:latin typeface="Calibri" pitchFamily="34" charset="0"/>
            </a:endParaRPr>
          </a:p>
          <a:p>
            <a:pPr marL="290513" indent="-290513">
              <a:buClr>
                <a:srgbClr val="C31B2E"/>
              </a:buClr>
              <a:defRPr/>
            </a:pPr>
            <a:r>
              <a:rPr lang="en-US" altLang="en-US" sz="2300" u="sng" dirty="0">
                <a:solidFill>
                  <a:srgbClr val="C00000"/>
                </a:solidFill>
                <a:latin typeface="Calibri" pitchFamily="34" charset="0"/>
              </a:rPr>
              <a:t>Technology</a:t>
            </a:r>
          </a:p>
          <a:p>
            <a:pPr marL="290513" indent="-290513">
              <a:buClr>
                <a:srgbClr val="C31B2E"/>
              </a:buClr>
              <a:defRPr/>
            </a:pPr>
            <a:endParaRPr lang="en-US" altLang="en-US" sz="800" u="sng" dirty="0">
              <a:solidFill>
                <a:srgbClr val="C00000"/>
              </a:solidFill>
              <a:latin typeface="Calibri" pitchFamily="34" charset="0"/>
            </a:endParaRPr>
          </a:p>
          <a:p>
            <a:pPr marL="290513" indent="-290513">
              <a:buClr>
                <a:srgbClr val="C31B2E"/>
              </a:buClr>
              <a:defRPr/>
            </a:pPr>
            <a:r>
              <a:rPr lang="en-US" altLang="en-US" sz="2300" dirty="0">
                <a:solidFill>
                  <a:srgbClr val="C00000"/>
                </a:solidFill>
                <a:latin typeface="Calibri" pitchFamily="34" charset="0"/>
              </a:rPr>
              <a:t>1.</a:t>
            </a:r>
            <a:r>
              <a:rPr lang="en-US" altLang="en-US" sz="2300" dirty="0">
                <a:latin typeface="Calibri" pitchFamily="34" charset="0"/>
              </a:rPr>
              <a:t>	Since the onset of COVID-19, I have had to share my devices (e.g., laptop, tablet, phone) with someone else:</a:t>
            </a:r>
          </a:p>
          <a:p>
            <a:pPr marL="290513" indent="-290513">
              <a:buClr>
                <a:srgbClr val="C31B2E"/>
              </a:buClr>
              <a:defRPr/>
            </a:pPr>
            <a:r>
              <a:rPr lang="en-US" altLang="en-US" sz="2300" dirty="0">
                <a:latin typeface="Calibri" pitchFamily="34" charset="0"/>
              </a:rPr>
              <a:t>		a. Never  b. Rarely  c. Sometimes  d. Often  e. Always </a:t>
            </a:r>
          </a:p>
          <a:p>
            <a:pPr marL="290513" indent="-290513">
              <a:buClr>
                <a:srgbClr val="C31B2E"/>
              </a:buClr>
              <a:defRPr/>
            </a:pPr>
            <a:endParaRPr lang="en-US" altLang="en-US" sz="1000" dirty="0">
              <a:solidFill>
                <a:srgbClr val="C00000"/>
              </a:solidFill>
              <a:latin typeface="Calibri" pitchFamily="34" charset="0"/>
            </a:endParaRPr>
          </a:p>
          <a:p>
            <a:pPr marL="290513" indent="-290513">
              <a:buClr>
                <a:srgbClr val="C31B2E"/>
              </a:buClr>
              <a:defRPr/>
            </a:pPr>
            <a:r>
              <a:rPr lang="en-US" altLang="en-US" sz="2300" dirty="0">
                <a:solidFill>
                  <a:srgbClr val="C00000"/>
                </a:solidFill>
                <a:latin typeface="Calibri" pitchFamily="34" charset="0"/>
              </a:rPr>
              <a:t>2.</a:t>
            </a:r>
            <a:r>
              <a:rPr lang="en-US" altLang="en-US" sz="2300" dirty="0">
                <a:latin typeface="Calibri" pitchFamily="34" charset="0"/>
              </a:rPr>
              <a:t>	I have had to purchase a device or technology (e.g., Webcam, Tablet, Headphones, Laptop, etc.) in order to be successful in my online classes during COVID-19.  </a:t>
            </a:r>
          </a:p>
          <a:p>
            <a:pPr marL="290513" indent="-290513">
              <a:buClr>
                <a:srgbClr val="C31B2E"/>
              </a:buClr>
              <a:defRPr/>
            </a:pPr>
            <a:r>
              <a:rPr lang="en-US" altLang="en-US" sz="2300" dirty="0">
                <a:latin typeface="Calibri" pitchFamily="34" charset="0"/>
              </a:rPr>
              <a:t>		a. Yes  b. No  C. Other (please explain)</a:t>
            </a:r>
          </a:p>
          <a:p>
            <a:pPr marL="290513" indent="-290513">
              <a:buClr>
                <a:srgbClr val="C31B2E"/>
              </a:buClr>
              <a:defRPr/>
            </a:pPr>
            <a:endParaRPr lang="en-US" altLang="en-US" sz="2300" dirty="0">
              <a:latin typeface="Calibri" pitchFamily="34" charset="0"/>
            </a:endParaRPr>
          </a:p>
          <a:p>
            <a:pPr marL="285750" indent="-285750">
              <a:buClr>
                <a:srgbClr val="C31B2E"/>
              </a:buClr>
              <a:defRPr/>
            </a:pPr>
            <a:endParaRPr lang="en-US" altLang="en-US" sz="2300" dirty="0">
              <a:latin typeface="Calibri" pitchFamily="34" charset="0"/>
            </a:endParaRPr>
          </a:p>
        </p:txBody>
      </p:sp>
      <p:sp>
        <p:nvSpPr>
          <p:cNvPr id="4098" name="Text Box 2">
            <a:extLst>
              <a:ext uri="{FF2B5EF4-FFF2-40B4-BE49-F238E27FC236}">
                <a16:creationId xmlns:a16="http://schemas.microsoft.com/office/drawing/2014/main" id="{B3A9E17A-2FDF-4F2F-8570-979E2F40AE38}"/>
              </a:ext>
            </a:extLst>
          </p:cNvPr>
          <p:cNvSpPr txBox="1">
            <a:spLocks noChangeArrowheads="1"/>
          </p:cNvSpPr>
          <p:nvPr/>
        </p:nvSpPr>
        <p:spPr bwMode="auto">
          <a:xfrm>
            <a:off x="762000" y="12953802"/>
            <a:ext cx="6140649" cy="999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16366" tIns="216366" rIns="216366" bIns="216366">
            <a:spAutoFit/>
          </a:bodyPr>
          <a:lstStyle>
            <a:lvl1pPr defTabSz="1025525">
              <a:spcBef>
                <a:spcPct val="20000"/>
              </a:spcBef>
              <a:buChar char="•"/>
              <a:defRPr sz="16700">
                <a:solidFill>
                  <a:schemeClr val="tx1"/>
                </a:solidFill>
                <a:latin typeface="Times New Roman" panose="02020603050405020304" pitchFamily="18" charset="0"/>
              </a:defRPr>
            </a:lvl1pPr>
            <a:lvl2pPr marL="742950" indent="-285750" defTabSz="1025525">
              <a:spcBef>
                <a:spcPct val="20000"/>
              </a:spcBef>
              <a:buChar char="–"/>
              <a:defRPr sz="14700">
                <a:solidFill>
                  <a:schemeClr val="tx1"/>
                </a:solidFill>
                <a:latin typeface="Times New Roman" panose="02020603050405020304" pitchFamily="18" charset="0"/>
              </a:defRPr>
            </a:lvl2pPr>
            <a:lvl3pPr marL="1143000" indent="-228600" defTabSz="1025525">
              <a:spcBef>
                <a:spcPct val="20000"/>
              </a:spcBef>
              <a:buChar char="•"/>
              <a:defRPr sz="12600">
                <a:solidFill>
                  <a:schemeClr val="tx1"/>
                </a:solidFill>
                <a:latin typeface="Times New Roman" panose="02020603050405020304" pitchFamily="18" charset="0"/>
              </a:defRPr>
            </a:lvl3pPr>
            <a:lvl4pPr marL="1600200" indent="-228600" defTabSz="1025525">
              <a:spcBef>
                <a:spcPct val="20000"/>
              </a:spcBef>
              <a:buChar char="–"/>
              <a:defRPr sz="10400">
                <a:solidFill>
                  <a:schemeClr val="tx1"/>
                </a:solidFill>
                <a:latin typeface="Times New Roman" panose="02020603050405020304" pitchFamily="18" charset="0"/>
              </a:defRPr>
            </a:lvl4pPr>
            <a:lvl5pPr marL="2057400" indent="-228600" defTabSz="1025525">
              <a:spcBef>
                <a:spcPct val="20000"/>
              </a:spcBef>
              <a:buChar char="»"/>
              <a:defRPr sz="10400">
                <a:solidFill>
                  <a:schemeClr val="tx1"/>
                </a:solidFill>
                <a:latin typeface="Times New Roman" panose="02020603050405020304" pitchFamily="18" charset="0"/>
              </a:defRPr>
            </a:lvl5pPr>
            <a:lvl6pPr marL="2514600" indent="-228600" defTabSz="1025525" eaLnBrk="0" fontAlgn="base" hangingPunct="0">
              <a:spcBef>
                <a:spcPct val="20000"/>
              </a:spcBef>
              <a:spcAft>
                <a:spcPct val="0"/>
              </a:spcAft>
              <a:buChar char="»"/>
              <a:defRPr sz="10400">
                <a:solidFill>
                  <a:schemeClr val="tx1"/>
                </a:solidFill>
                <a:latin typeface="Times New Roman" panose="02020603050405020304" pitchFamily="18" charset="0"/>
              </a:defRPr>
            </a:lvl6pPr>
            <a:lvl7pPr marL="2971800" indent="-228600" defTabSz="1025525" eaLnBrk="0" fontAlgn="base" hangingPunct="0">
              <a:spcBef>
                <a:spcPct val="20000"/>
              </a:spcBef>
              <a:spcAft>
                <a:spcPct val="0"/>
              </a:spcAft>
              <a:buChar char="»"/>
              <a:defRPr sz="10400">
                <a:solidFill>
                  <a:schemeClr val="tx1"/>
                </a:solidFill>
                <a:latin typeface="Times New Roman" panose="02020603050405020304" pitchFamily="18" charset="0"/>
              </a:defRPr>
            </a:lvl7pPr>
            <a:lvl8pPr marL="3429000" indent="-228600" defTabSz="1025525" eaLnBrk="0" fontAlgn="base" hangingPunct="0">
              <a:spcBef>
                <a:spcPct val="20000"/>
              </a:spcBef>
              <a:spcAft>
                <a:spcPct val="0"/>
              </a:spcAft>
              <a:buChar char="»"/>
              <a:defRPr sz="10400">
                <a:solidFill>
                  <a:schemeClr val="tx1"/>
                </a:solidFill>
                <a:latin typeface="Times New Roman" panose="02020603050405020304" pitchFamily="18" charset="0"/>
              </a:defRPr>
            </a:lvl8pPr>
            <a:lvl9pPr marL="3886200" indent="-228600" defTabSz="1025525" eaLnBrk="0" fontAlgn="base" hangingPunct="0">
              <a:spcBef>
                <a:spcPct val="20000"/>
              </a:spcBef>
              <a:spcAft>
                <a:spcPct val="0"/>
              </a:spcAft>
              <a:buChar char="»"/>
              <a:defRPr sz="10400">
                <a:solidFill>
                  <a:schemeClr val="tx1"/>
                </a:solidFill>
                <a:latin typeface="Times New Roman" panose="02020603050405020304" pitchFamily="18" charset="0"/>
              </a:defRPr>
            </a:lvl9pPr>
          </a:lstStyle>
          <a:p>
            <a:pPr>
              <a:lnSpc>
                <a:spcPct val="80000"/>
              </a:lnSpc>
              <a:buFontTx/>
              <a:buNone/>
              <a:defRPr/>
            </a:pPr>
            <a:endParaRPr lang="en-US" altLang="en-US" sz="1661" i="1">
              <a:solidFill>
                <a:schemeClr val="tx2"/>
              </a:solidFill>
              <a:latin typeface="Arial" panose="020B0604020202020204" pitchFamily="34" charset="0"/>
            </a:endParaRPr>
          </a:p>
          <a:p>
            <a:pPr>
              <a:spcBef>
                <a:spcPct val="40000"/>
              </a:spcBef>
              <a:buFontTx/>
              <a:buNone/>
              <a:defRPr/>
            </a:pPr>
            <a:endParaRPr lang="en-AU" altLang="en-US" sz="1661">
              <a:latin typeface="Arial" panose="020B0604020202020204" pitchFamily="34" charset="0"/>
            </a:endParaRPr>
          </a:p>
        </p:txBody>
      </p:sp>
      <p:sp>
        <p:nvSpPr>
          <p:cNvPr id="16388" name="Text Box 4">
            <a:extLst>
              <a:ext uri="{FF2B5EF4-FFF2-40B4-BE49-F238E27FC236}">
                <a16:creationId xmlns:a16="http://schemas.microsoft.com/office/drawing/2014/main" id="{16908823-0B3A-1B41-8E4D-4AF82D7C7F28}"/>
              </a:ext>
            </a:extLst>
          </p:cNvPr>
          <p:cNvSpPr txBox="1">
            <a:spLocks noChangeArrowheads="1"/>
          </p:cNvSpPr>
          <p:nvPr/>
        </p:nvSpPr>
        <p:spPr bwMode="auto">
          <a:xfrm>
            <a:off x="4567370" y="76363"/>
            <a:ext cx="18597714" cy="4154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24549" tIns="432733" rIns="324549" bIns="324549"/>
          <a:lstStyle>
            <a:lvl1pPr defTabSz="1025525">
              <a:defRPr sz="3600">
                <a:solidFill>
                  <a:schemeClr val="tx1"/>
                </a:solidFill>
                <a:latin typeface="Times New Roman" panose="02020603050405020304" pitchFamily="18" charset="0"/>
              </a:defRPr>
            </a:lvl1pPr>
            <a:lvl2pPr marL="742950" indent="-285750" defTabSz="1025525">
              <a:defRPr sz="3600">
                <a:solidFill>
                  <a:schemeClr val="tx1"/>
                </a:solidFill>
                <a:latin typeface="Times New Roman" panose="02020603050405020304" pitchFamily="18" charset="0"/>
              </a:defRPr>
            </a:lvl2pPr>
            <a:lvl3pPr marL="1143000" indent="-228600" defTabSz="1025525">
              <a:defRPr sz="3600">
                <a:solidFill>
                  <a:schemeClr val="tx1"/>
                </a:solidFill>
                <a:latin typeface="Times New Roman" panose="02020603050405020304" pitchFamily="18" charset="0"/>
              </a:defRPr>
            </a:lvl3pPr>
            <a:lvl4pPr marL="1600200" indent="-228600" defTabSz="1025525">
              <a:defRPr sz="3600">
                <a:solidFill>
                  <a:schemeClr val="tx1"/>
                </a:solidFill>
                <a:latin typeface="Times New Roman" panose="02020603050405020304" pitchFamily="18" charset="0"/>
              </a:defRPr>
            </a:lvl4pPr>
            <a:lvl5pPr marL="2057400" indent="-228600" defTabSz="1025525">
              <a:defRPr sz="3600">
                <a:solidFill>
                  <a:schemeClr val="tx1"/>
                </a:solidFill>
                <a:latin typeface="Times New Roman" panose="02020603050405020304" pitchFamily="18" charset="0"/>
              </a:defRPr>
            </a:lvl5pPr>
            <a:lvl6pPr marL="2514600" indent="-228600" defTabSz="1025525"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defTabSz="1025525"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defTabSz="1025525"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defTabSz="1025525" eaLnBrk="0" fontAlgn="base" hangingPunct="0">
              <a:spcBef>
                <a:spcPct val="0"/>
              </a:spcBef>
              <a:spcAft>
                <a:spcPct val="0"/>
              </a:spcAft>
              <a:defRPr sz="3600">
                <a:solidFill>
                  <a:schemeClr val="tx1"/>
                </a:solidFill>
                <a:latin typeface="Times New Roman" panose="02020603050405020304" pitchFamily="18" charset="0"/>
              </a:defRPr>
            </a:lvl9pPr>
          </a:lstStyle>
          <a:p>
            <a:pPr algn="ctr">
              <a:defRPr/>
            </a:pPr>
            <a:r>
              <a:rPr lang="en-US" altLang="en-US" sz="7500" b="1" dirty="0">
                <a:ln>
                  <a:solidFill>
                    <a:schemeClr val="tx1"/>
                  </a:solidFill>
                </a:ln>
                <a:solidFill>
                  <a:schemeClr val="bg1"/>
                </a:solidFill>
                <a:effectLst>
                  <a:outerShdw blurRad="50800" dist="38100" dir="2700000" algn="tl" rotWithShape="0">
                    <a:prstClr val="black">
                      <a:alpha val="40000"/>
                    </a:prstClr>
                  </a:outerShdw>
                </a:effectLst>
                <a:latin typeface="Calibri" panose="020F0502020204030204" pitchFamily="34" charset="0"/>
              </a:rPr>
              <a:t>First and Continuing Generation College Students and the Use of Technology</a:t>
            </a:r>
            <a:endParaRPr lang="en-AU" altLang="en-US" sz="7500" b="1" dirty="0">
              <a:ln>
                <a:solidFill>
                  <a:schemeClr val="tx1"/>
                </a:solidFill>
              </a:ln>
              <a:solidFill>
                <a:schemeClr val="bg1"/>
              </a:solidFill>
              <a:effectLst>
                <a:outerShdw blurRad="50800" dist="38100" dir="2700000" algn="tl" rotWithShape="0">
                  <a:prstClr val="black">
                    <a:alpha val="40000"/>
                  </a:prstClr>
                </a:outerShdw>
              </a:effectLst>
              <a:latin typeface="Calibri" panose="020F0502020204030204" pitchFamily="34" charset="0"/>
            </a:endParaRPr>
          </a:p>
        </p:txBody>
      </p:sp>
      <p:sp>
        <p:nvSpPr>
          <p:cNvPr id="2055" name="Rectangle 29">
            <a:extLst>
              <a:ext uri="{FF2B5EF4-FFF2-40B4-BE49-F238E27FC236}">
                <a16:creationId xmlns:a16="http://schemas.microsoft.com/office/drawing/2014/main" id="{3AAE30BC-A570-4D7A-B943-FBFF448E4C50}"/>
              </a:ext>
            </a:extLst>
          </p:cNvPr>
          <p:cNvSpPr>
            <a:spLocks noChangeArrowheads="1"/>
          </p:cNvSpPr>
          <p:nvPr/>
        </p:nvSpPr>
        <p:spPr bwMode="auto">
          <a:xfrm>
            <a:off x="0" y="4517231"/>
            <a:ext cx="27432000" cy="130969"/>
          </a:xfrm>
          <a:prstGeom prst="rect">
            <a:avLst/>
          </a:prstGeom>
          <a:solidFill>
            <a:schemeClr val="tx1"/>
          </a:solidFill>
          <a:ln>
            <a:noFill/>
          </a:ln>
          <a:effectLst>
            <a:outerShdw blurRad="63500" dist="38099" dir="2700000" algn="ctr" rotWithShape="0">
              <a:schemeClr val="bg2">
                <a:alpha val="74997"/>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16700">
                <a:solidFill>
                  <a:schemeClr val="tx1"/>
                </a:solidFill>
                <a:latin typeface="Times New Roman" pitchFamily="18" charset="0"/>
              </a:defRPr>
            </a:lvl1pPr>
            <a:lvl2pPr marL="742950" indent="-285750">
              <a:spcBef>
                <a:spcPct val="20000"/>
              </a:spcBef>
              <a:buChar char="–"/>
              <a:defRPr sz="14700">
                <a:solidFill>
                  <a:schemeClr val="tx1"/>
                </a:solidFill>
                <a:latin typeface="Times New Roman" pitchFamily="18" charset="0"/>
              </a:defRPr>
            </a:lvl2pPr>
            <a:lvl3pPr marL="1143000" indent="-228600">
              <a:spcBef>
                <a:spcPct val="20000"/>
              </a:spcBef>
              <a:buChar char="•"/>
              <a:defRPr sz="12600">
                <a:solidFill>
                  <a:schemeClr val="tx1"/>
                </a:solidFill>
                <a:latin typeface="Times New Roman" pitchFamily="18" charset="0"/>
              </a:defRPr>
            </a:lvl3pPr>
            <a:lvl4pPr marL="1600200" indent="-228600">
              <a:spcBef>
                <a:spcPct val="20000"/>
              </a:spcBef>
              <a:buChar char="–"/>
              <a:defRPr sz="10400">
                <a:solidFill>
                  <a:schemeClr val="tx1"/>
                </a:solidFill>
                <a:latin typeface="Times New Roman" pitchFamily="18" charset="0"/>
              </a:defRPr>
            </a:lvl4pPr>
            <a:lvl5pPr marL="2057400" indent="-228600">
              <a:spcBef>
                <a:spcPct val="20000"/>
              </a:spcBef>
              <a:buChar char="»"/>
              <a:defRPr sz="10400">
                <a:solidFill>
                  <a:schemeClr val="tx1"/>
                </a:solidFill>
                <a:latin typeface="Times New Roman" pitchFamily="18" charset="0"/>
              </a:defRPr>
            </a:lvl5pPr>
            <a:lvl6pPr marL="2514600" indent="-228600" eaLnBrk="0" fontAlgn="base" hangingPunct="0">
              <a:spcBef>
                <a:spcPct val="20000"/>
              </a:spcBef>
              <a:spcAft>
                <a:spcPct val="0"/>
              </a:spcAft>
              <a:buChar char="»"/>
              <a:defRPr sz="10400">
                <a:solidFill>
                  <a:schemeClr val="tx1"/>
                </a:solidFill>
                <a:latin typeface="Times New Roman" pitchFamily="18" charset="0"/>
              </a:defRPr>
            </a:lvl6pPr>
            <a:lvl7pPr marL="2971800" indent="-228600" eaLnBrk="0" fontAlgn="base" hangingPunct="0">
              <a:spcBef>
                <a:spcPct val="20000"/>
              </a:spcBef>
              <a:spcAft>
                <a:spcPct val="0"/>
              </a:spcAft>
              <a:buChar char="»"/>
              <a:defRPr sz="10400">
                <a:solidFill>
                  <a:schemeClr val="tx1"/>
                </a:solidFill>
                <a:latin typeface="Times New Roman" pitchFamily="18" charset="0"/>
              </a:defRPr>
            </a:lvl7pPr>
            <a:lvl8pPr marL="3429000" indent="-228600" eaLnBrk="0" fontAlgn="base" hangingPunct="0">
              <a:spcBef>
                <a:spcPct val="20000"/>
              </a:spcBef>
              <a:spcAft>
                <a:spcPct val="0"/>
              </a:spcAft>
              <a:buChar char="»"/>
              <a:defRPr sz="10400">
                <a:solidFill>
                  <a:schemeClr val="tx1"/>
                </a:solidFill>
                <a:latin typeface="Times New Roman" pitchFamily="18" charset="0"/>
              </a:defRPr>
            </a:lvl8pPr>
            <a:lvl9pPr marL="3886200" indent="-228600" eaLnBrk="0" fontAlgn="base" hangingPunct="0">
              <a:spcBef>
                <a:spcPct val="20000"/>
              </a:spcBef>
              <a:spcAft>
                <a:spcPct val="0"/>
              </a:spcAft>
              <a:buChar char="»"/>
              <a:defRPr sz="10400">
                <a:solidFill>
                  <a:schemeClr val="tx1"/>
                </a:solidFill>
                <a:latin typeface="Times New Roman" pitchFamily="18" charset="0"/>
              </a:defRPr>
            </a:lvl9pPr>
          </a:lstStyle>
          <a:p>
            <a:pPr>
              <a:spcBef>
                <a:spcPct val="0"/>
              </a:spcBef>
              <a:buFontTx/>
              <a:buNone/>
              <a:defRPr/>
            </a:pPr>
            <a:endParaRPr lang="en-US" altLang="en-US" sz="1929"/>
          </a:p>
        </p:txBody>
      </p:sp>
      <p:sp>
        <p:nvSpPr>
          <p:cNvPr id="2056" name="Text Box 48">
            <a:extLst>
              <a:ext uri="{FF2B5EF4-FFF2-40B4-BE49-F238E27FC236}">
                <a16:creationId xmlns:a16="http://schemas.microsoft.com/office/drawing/2014/main" id="{74BE6907-A0D1-4183-A1CC-9BFBF649368F}"/>
              </a:ext>
            </a:extLst>
          </p:cNvPr>
          <p:cNvSpPr txBox="1">
            <a:spLocks noChangeArrowheads="1"/>
          </p:cNvSpPr>
          <p:nvPr/>
        </p:nvSpPr>
        <p:spPr bwMode="auto">
          <a:xfrm>
            <a:off x="841498" y="4978674"/>
            <a:ext cx="7845301" cy="910976"/>
          </a:xfrm>
          <a:prstGeom prst="rect">
            <a:avLst/>
          </a:prstGeom>
          <a:solidFill>
            <a:schemeClr val="tx1"/>
          </a:solidFill>
          <a:ln w="9525">
            <a:solidFill>
              <a:schemeClr val="tx1"/>
            </a:solidFill>
            <a:miter lim="800000"/>
            <a:headEnd/>
            <a:tailEnd/>
          </a:ln>
          <a:effectLst>
            <a:outerShdw blurRad="63500" dist="38099" dir="2700000" algn="ctr" rotWithShape="0">
              <a:schemeClr val="bg2">
                <a:alpha val="74997"/>
              </a:schemeClr>
            </a:outerShdw>
          </a:effectLst>
        </p:spPr>
        <p:txBody>
          <a:bodyPr wrap="square" lIns="216366" tIns="108183" rIns="216366" bIns="108183">
            <a:spAutoFit/>
          </a:bodyPr>
          <a:lstStyle>
            <a:lvl1pPr defTabSz="1025525">
              <a:spcBef>
                <a:spcPct val="20000"/>
              </a:spcBef>
              <a:buChar char="•"/>
              <a:defRPr sz="16700">
                <a:solidFill>
                  <a:schemeClr val="tx1"/>
                </a:solidFill>
                <a:latin typeface="Times New Roman" pitchFamily="18" charset="0"/>
              </a:defRPr>
            </a:lvl1pPr>
            <a:lvl2pPr marL="742950" indent="-285750" defTabSz="1025525">
              <a:spcBef>
                <a:spcPct val="20000"/>
              </a:spcBef>
              <a:buChar char="–"/>
              <a:defRPr sz="14700">
                <a:solidFill>
                  <a:schemeClr val="tx1"/>
                </a:solidFill>
                <a:latin typeface="Times New Roman" pitchFamily="18" charset="0"/>
              </a:defRPr>
            </a:lvl2pPr>
            <a:lvl3pPr marL="1143000" indent="-228600" defTabSz="1025525">
              <a:spcBef>
                <a:spcPct val="20000"/>
              </a:spcBef>
              <a:buChar char="•"/>
              <a:defRPr sz="12600">
                <a:solidFill>
                  <a:schemeClr val="tx1"/>
                </a:solidFill>
                <a:latin typeface="Times New Roman" pitchFamily="18" charset="0"/>
              </a:defRPr>
            </a:lvl3pPr>
            <a:lvl4pPr marL="1600200" indent="-228600" defTabSz="1025525">
              <a:spcBef>
                <a:spcPct val="20000"/>
              </a:spcBef>
              <a:buChar char="–"/>
              <a:defRPr sz="10400">
                <a:solidFill>
                  <a:schemeClr val="tx1"/>
                </a:solidFill>
                <a:latin typeface="Times New Roman" pitchFamily="18" charset="0"/>
              </a:defRPr>
            </a:lvl4pPr>
            <a:lvl5pPr marL="2057400" indent="-228600" defTabSz="1025525">
              <a:spcBef>
                <a:spcPct val="20000"/>
              </a:spcBef>
              <a:buChar char="»"/>
              <a:defRPr sz="10400">
                <a:solidFill>
                  <a:schemeClr val="tx1"/>
                </a:solidFill>
                <a:latin typeface="Times New Roman" pitchFamily="18" charset="0"/>
              </a:defRPr>
            </a:lvl5pPr>
            <a:lvl6pPr marL="2514600" indent="-228600" defTabSz="1025525" eaLnBrk="0" fontAlgn="base" hangingPunct="0">
              <a:spcBef>
                <a:spcPct val="20000"/>
              </a:spcBef>
              <a:spcAft>
                <a:spcPct val="0"/>
              </a:spcAft>
              <a:buChar char="»"/>
              <a:defRPr sz="10400">
                <a:solidFill>
                  <a:schemeClr val="tx1"/>
                </a:solidFill>
                <a:latin typeface="Times New Roman" pitchFamily="18" charset="0"/>
              </a:defRPr>
            </a:lvl6pPr>
            <a:lvl7pPr marL="2971800" indent="-228600" defTabSz="1025525" eaLnBrk="0" fontAlgn="base" hangingPunct="0">
              <a:spcBef>
                <a:spcPct val="20000"/>
              </a:spcBef>
              <a:spcAft>
                <a:spcPct val="0"/>
              </a:spcAft>
              <a:buChar char="»"/>
              <a:defRPr sz="10400">
                <a:solidFill>
                  <a:schemeClr val="tx1"/>
                </a:solidFill>
                <a:latin typeface="Times New Roman" pitchFamily="18" charset="0"/>
              </a:defRPr>
            </a:lvl7pPr>
            <a:lvl8pPr marL="3429000" indent="-228600" defTabSz="1025525" eaLnBrk="0" fontAlgn="base" hangingPunct="0">
              <a:spcBef>
                <a:spcPct val="20000"/>
              </a:spcBef>
              <a:spcAft>
                <a:spcPct val="0"/>
              </a:spcAft>
              <a:buChar char="»"/>
              <a:defRPr sz="10400">
                <a:solidFill>
                  <a:schemeClr val="tx1"/>
                </a:solidFill>
                <a:latin typeface="Times New Roman" pitchFamily="18" charset="0"/>
              </a:defRPr>
            </a:lvl8pPr>
            <a:lvl9pPr marL="3886200" indent="-228600" defTabSz="1025525" eaLnBrk="0" fontAlgn="base" hangingPunct="0">
              <a:spcBef>
                <a:spcPct val="20000"/>
              </a:spcBef>
              <a:spcAft>
                <a:spcPct val="0"/>
              </a:spcAft>
              <a:buChar char="»"/>
              <a:defRPr sz="10400">
                <a:solidFill>
                  <a:schemeClr val="tx1"/>
                </a:solidFill>
                <a:latin typeface="Times New Roman" pitchFamily="18" charset="0"/>
              </a:defRPr>
            </a:lvl9pPr>
          </a:lstStyle>
          <a:p>
            <a:pPr>
              <a:spcBef>
                <a:spcPct val="50000"/>
              </a:spcBef>
              <a:buFontTx/>
              <a:buNone/>
              <a:defRPr/>
            </a:pPr>
            <a:r>
              <a:rPr lang="en-GB" altLang="en-US" sz="4500" b="1" dirty="0">
                <a:solidFill>
                  <a:schemeClr val="bg1"/>
                </a:solidFill>
                <a:latin typeface="Calibri" pitchFamily="34" charset="0"/>
              </a:rPr>
              <a:t>Introduction</a:t>
            </a:r>
            <a:endParaRPr lang="en-US" altLang="en-US" sz="4500" b="1" dirty="0">
              <a:solidFill>
                <a:schemeClr val="bg1"/>
              </a:solidFill>
              <a:latin typeface="Calibri" pitchFamily="34" charset="0"/>
            </a:endParaRPr>
          </a:p>
        </p:txBody>
      </p:sp>
      <p:sp>
        <p:nvSpPr>
          <p:cNvPr id="2062" name="Text Box 385">
            <a:extLst>
              <a:ext uri="{FF2B5EF4-FFF2-40B4-BE49-F238E27FC236}">
                <a16:creationId xmlns:a16="http://schemas.microsoft.com/office/drawing/2014/main" id="{05D3A09E-6593-4B41-924C-6F891BB701B5}"/>
              </a:ext>
            </a:extLst>
          </p:cNvPr>
          <p:cNvSpPr txBox="1">
            <a:spLocks noChangeArrowheads="1"/>
          </p:cNvSpPr>
          <p:nvPr/>
        </p:nvSpPr>
        <p:spPr bwMode="auto">
          <a:xfrm>
            <a:off x="18135600" y="23549224"/>
            <a:ext cx="8443846" cy="910976"/>
          </a:xfrm>
          <a:prstGeom prst="rect">
            <a:avLst/>
          </a:prstGeom>
          <a:solidFill>
            <a:schemeClr val="tx1"/>
          </a:solidFill>
          <a:ln w="9525">
            <a:solidFill>
              <a:schemeClr val="tx1"/>
            </a:solidFill>
            <a:miter lim="800000"/>
            <a:headEnd/>
            <a:tailEnd/>
          </a:ln>
          <a:effectLst>
            <a:outerShdw blurRad="63500" dist="38099" dir="2700000" algn="ctr" rotWithShape="0">
              <a:schemeClr val="bg2">
                <a:alpha val="74997"/>
              </a:schemeClr>
            </a:outerShdw>
          </a:effectLst>
        </p:spPr>
        <p:txBody>
          <a:bodyPr wrap="square" lIns="216366" tIns="108183" rIns="216366" bIns="108183">
            <a:spAutoFit/>
          </a:bodyPr>
          <a:lstStyle>
            <a:lvl1pPr defTabSz="1025525">
              <a:spcBef>
                <a:spcPct val="20000"/>
              </a:spcBef>
              <a:buChar char="•"/>
              <a:defRPr sz="16700">
                <a:solidFill>
                  <a:schemeClr val="tx1"/>
                </a:solidFill>
                <a:latin typeface="Times New Roman" pitchFamily="18" charset="0"/>
              </a:defRPr>
            </a:lvl1pPr>
            <a:lvl2pPr marL="742950" indent="-285750" defTabSz="1025525">
              <a:spcBef>
                <a:spcPct val="20000"/>
              </a:spcBef>
              <a:buChar char="–"/>
              <a:defRPr sz="14700">
                <a:solidFill>
                  <a:schemeClr val="tx1"/>
                </a:solidFill>
                <a:latin typeface="Times New Roman" pitchFamily="18" charset="0"/>
              </a:defRPr>
            </a:lvl2pPr>
            <a:lvl3pPr marL="1143000" indent="-228600" defTabSz="1025525">
              <a:spcBef>
                <a:spcPct val="20000"/>
              </a:spcBef>
              <a:buChar char="•"/>
              <a:defRPr sz="12600">
                <a:solidFill>
                  <a:schemeClr val="tx1"/>
                </a:solidFill>
                <a:latin typeface="Times New Roman" pitchFamily="18" charset="0"/>
              </a:defRPr>
            </a:lvl3pPr>
            <a:lvl4pPr marL="1600200" indent="-228600" defTabSz="1025525">
              <a:spcBef>
                <a:spcPct val="20000"/>
              </a:spcBef>
              <a:buChar char="–"/>
              <a:defRPr sz="10400">
                <a:solidFill>
                  <a:schemeClr val="tx1"/>
                </a:solidFill>
                <a:latin typeface="Times New Roman" pitchFamily="18" charset="0"/>
              </a:defRPr>
            </a:lvl4pPr>
            <a:lvl5pPr marL="2057400" indent="-228600" defTabSz="1025525">
              <a:spcBef>
                <a:spcPct val="20000"/>
              </a:spcBef>
              <a:buChar char="»"/>
              <a:defRPr sz="10400">
                <a:solidFill>
                  <a:schemeClr val="tx1"/>
                </a:solidFill>
                <a:latin typeface="Times New Roman" pitchFamily="18" charset="0"/>
              </a:defRPr>
            </a:lvl5pPr>
            <a:lvl6pPr marL="2514600" indent="-228600" defTabSz="1025525" eaLnBrk="0" fontAlgn="base" hangingPunct="0">
              <a:spcBef>
                <a:spcPct val="20000"/>
              </a:spcBef>
              <a:spcAft>
                <a:spcPct val="0"/>
              </a:spcAft>
              <a:buChar char="»"/>
              <a:defRPr sz="10400">
                <a:solidFill>
                  <a:schemeClr val="tx1"/>
                </a:solidFill>
                <a:latin typeface="Times New Roman" pitchFamily="18" charset="0"/>
              </a:defRPr>
            </a:lvl6pPr>
            <a:lvl7pPr marL="2971800" indent="-228600" defTabSz="1025525" eaLnBrk="0" fontAlgn="base" hangingPunct="0">
              <a:spcBef>
                <a:spcPct val="20000"/>
              </a:spcBef>
              <a:spcAft>
                <a:spcPct val="0"/>
              </a:spcAft>
              <a:buChar char="»"/>
              <a:defRPr sz="10400">
                <a:solidFill>
                  <a:schemeClr val="tx1"/>
                </a:solidFill>
                <a:latin typeface="Times New Roman" pitchFamily="18" charset="0"/>
              </a:defRPr>
            </a:lvl7pPr>
            <a:lvl8pPr marL="3429000" indent="-228600" defTabSz="1025525" eaLnBrk="0" fontAlgn="base" hangingPunct="0">
              <a:spcBef>
                <a:spcPct val="20000"/>
              </a:spcBef>
              <a:spcAft>
                <a:spcPct val="0"/>
              </a:spcAft>
              <a:buChar char="»"/>
              <a:defRPr sz="10400">
                <a:solidFill>
                  <a:schemeClr val="tx1"/>
                </a:solidFill>
                <a:latin typeface="Times New Roman" pitchFamily="18" charset="0"/>
              </a:defRPr>
            </a:lvl8pPr>
            <a:lvl9pPr marL="3886200" indent="-228600" defTabSz="1025525" eaLnBrk="0" fontAlgn="base" hangingPunct="0">
              <a:spcBef>
                <a:spcPct val="20000"/>
              </a:spcBef>
              <a:spcAft>
                <a:spcPct val="0"/>
              </a:spcAft>
              <a:buChar char="»"/>
              <a:defRPr sz="10400">
                <a:solidFill>
                  <a:schemeClr val="tx1"/>
                </a:solidFill>
                <a:latin typeface="Times New Roman" pitchFamily="18" charset="0"/>
              </a:defRPr>
            </a:lvl9pPr>
          </a:lstStyle>
          <a:p>
            <a:pPr>
              <a:spcBef>
                <a:spcPct val="50000"/>
              </a:spcBef>
              <a:buFontTx/>
              <a:buNone/>
              <a:defRPr/>
            </a:pPr>
            <a:r>
              <a:rPr lang="en-GB" altLang="en-US" sz="4500" b="1" dirty="0">
                <a:solidFill>
                  <a:schemeClr val="bg1"/>
                </a:solidFill>
                <a:latin typeface="Calibri" pitchFamily="34" charset="0"/>
              </a:rPr>
              <a:t>Conclusions</a:t>
            </a:r>
            <a:endParaRPr lang="en-US" altLang="en-US" sz="4500" b="1" dirty="0">
              <a:solidFill>
                <a:schemeClr val="bg1"/>
              </a:solidFill>
              <a:latin typeface="Calibri" pitchFamily="34" charset="0"/>
            </a:endParaRPr>
          </a:p>
        </p:txBody>
      </p:sp>
      <p:sp>
        <p:nvSpPr>
          <p:cNvPr id="4110" name="Text Box 421">
            <a:extLst>
              <a:ext uri="{FF2B5EF4-FFF2-40B4-BE49-F238E27FC236}">
                <a16:creationId xmlns:a16="http://schemas.microsoft.com/office/drawing/2014/main" id="{9E485317-6E7F-455A-AED6-655943C45DBE}"/>
              </a:ext>
            </a:extLst>
          </p:cNvPr>
          <p:cNvSpPr txBox="1">
            <a:spLocks noChangeArrowheads="1"/>
          </p:cNvSpPr>
          <p:nvPr/>
        </p:nvSpPr>
        <p:spPr bwMode="auto">
          <a:xfrm>
            <a:off x="5609828" y="17861162"/>
            <a:ext cx="111054" cy="277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54958" tIns="27478" rIns="54958" bIns="27478">
            <a:spAutoFit/>
          </a:bodyPr>
          <a:lstStyle>
            <a:lvl1pPr defTabSz="1025525">
              <a:spcBef>
                <a:spcPct val="20000"/>
              </a:spcBef>
              <a:buChar char="•"/>
              <a:defRPr sz="16700">
                <a:solidFill>
                  <a:schemeClr val="tx1"/>
                </a:solidFill>
                <a:latin typeface="Times New Roman" panose="02020603050405020304" pitchFamily="18" charset="0"/>
              </a:defRPr>
            </a:lvl1pPr>
            <a:lvl2pPr marL="742950" indent="-285750" defTabSz="1025525">
              <a:spcBef>
                <a:spcPct val="20000"/>
              </a:spcBef>
              <a:buChar char="–"/>
              <a:defRPr sz="14700">
                <a:solidFill>
                  <a:schemeClr val="tx1"/>
                </a:solidFill>
                <a:latin typeface="Times New Roman" panose="02020603050405020304" pitchFamily="18" charset="0"/>
              </a:defRPr>
            </a:lvl2pPr>
            <a:lvl3pPr marL="1143000" indent="-228600" defTabSz="1025525">
              <a:spcBef>
                <a:spcPct val="20000"/>
              </a:spcBef>
              <a:buChar char="•"/>
              <a:defRPr sz="12600">
                <a:solidFill>
                  <a:schemeClr val="tx1"/>
                </a:solidFill>
                <a:latin typeface="Times New Roman" panose="02020603050405020304" pitchFamily="18" charset="0"/>
              </a:defRPr>
            </a:lvl3pPr>
            <a:lvl4pPr marL="1600200" indent="-228600" defTabSz="1025525">
              <a:spcBef>
                <a:spcPct val="20000"/>
              </a:spcBef>
              <a:buChar char="–"/>
              <a:defRPr sz="10400">
                <a:solidFill>
                  <a:schemeClr val="tx1"/>
                </a:solidFill>
                <a:latin typeface="Times New Roman" panose="02020603050405020304" pitchFamily="18" charset="0"/>
              </a:defRPr>
            </a:lvl4pPr>
            <a:lvl5pPr marL="2057400" indent="-228600" defTabSz="1025525">
              <a:spcBef>
                <a:spcPct val="20000"/>
              </a:spcBef>
              <a:buChar char="»"/>
              <a:defRPr sz="10400">
                <a:solidFill>
                  <a:schemeClr val="tx1"/>
                </a:solidFill>
                <a:latin typeface="Times New Roman" panose="02020603050405020304" pitchFamily="18" charset="0"/>
              </a:defRPr>
            </a:lvl5pPr>
            <a:lvl6pPr marL="2514600" indent="-228600" defTabSz="1025525" eaLnBrk="0" fontAlgn="base" hangingPunct="0">
              <a:spcBef>
                <a:spcPct val="20000"/>
              </a:spcBef>
              <a:spcAft>
                <a:spcPct val="0"/>
              </a:spcAft>
              <a:buChar char="»"/>
              <a:defRPr sz="10400">
                <a:solidFill>
                  <a:schemeClr val="tx1"/>
                </a:solidFill>
                <a:latin typeface="Times New Roman" panose="02020603050405020304" pitchFamily="18" charset="0"/>
              </a:defRPr>
            </a:lvl6pPr>
            <a:lvl7pPr marL="2971800" indent="-228600" defTabSz="1025525" eaLnBrk="0" fontAlgn="base" hangingPunct="0">
              <a:spcBef>
                <a:spcPct val="20000"/>
              </a:spcBef>
              <a:spcAft>
                <a:spcPct val="0"/>
              </a:spcAft>
              <a:buChar char="»"/>
              <a:defRPr sz="10400">
                <a:solidFill>
                  <a:schemeClr val="tx1"/>
                </a:solidFill>
                <a:latin typeface="Times New Roman" panose="02020603050405020304" pitchFamily="18" charset="0"/>
              </a:defRPr>
            </a:lvl7pPr>
            <a:lvl8pPr marL="3429000" indent="-228600" defTabSz="1025525" eaLnBrk="0" fontAlgn="base" hangingPunct="0">
              <a:spcBef>
                <a:spcPct val="20000"/>
              </a:spcBef>
              <a:spcAft>
                <a:spcPct val="0"/>
              </a:spcAft>
              <a:buChar char="»"/>
              <a:defRPr sz="10400">
                <a:solidFill>
                  <a:schemeClr val="tx1"/>
                </a:solidFill>
                <a:latin typeface="Times New Roman" panose="02020603050405020304" pitchFamily="18" charset="0"/>
              </a:defRPr>
            </a:lvl8pPr>
            <a:lvl9pPr marL="3886200" indent="-228600" defTabSz="1025525" eaLnBrk="0" fontAlgn="base" hangingPunct="0">
              <a:spcBef>
                <a:spcPct val="20000"/>
              </a:spcBef>
              <a:spcAft>
                <a:spcPct val="0"/>
              </a:spcAft>
              <a:buChar char="»"/>
              <a:defRPr sz="10400">
                <a:solidFill>
                  <a:schemeClr val="tx1"/>
                </a:solidFill>
                <a:latin typeface="Times New Roman" panose="02020603050405020304" pitchFamily="18" charset="0"/>
              </a:defRPr>
            </a:lvl9pPr>
          </a:lstStyle>
          <a:p>
            <a:pPr>
              <a:spcBef>
                <a:spcPct val="0"/>
              </a:spcBef>
              <a:buFontTx/>
              <a:buNone/>
              <a:defRPr/>
            </a:pPr>
            <a:endParaRPr lang="en-US" altLang="en-US" sz="1446"/>
          </a:p>
        </p:txBody>
      </p:sp>
      <p:sp>
        <p:nvSpPr>
          <p:cNvPr id="2065" name="Rectangle 455">
            <a:extLst>
              <a:ext uri="{FF2B5EF4-FFF2-40B4-BE49-F238E27FC236}">
                <a16:creationId xmlns:a16="http://schemas.microsoft.com/office/drawing/2014/main" id="{39C76216-5092-4F34-A34D-E5332C2D8B2E}"/>
              </a:ext>
            </a:extLst>
          </p:cNvPr>
          <p:cNvSpPr>
            <a:spLocks noChangeArrowheads="1"/>
          </p:cNvSpPr>
          <p:nvPr/>
        </p:nvSpPr>
        <p:spPr bwMode="auto">
          <a:xfrm>
            <a:off x="762000" y="5918374"/>
            <a:ext cx="8024089" cy="11449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64871" tIns="109914" rIns="164871" bIns="109914">
            <a:spAutoFit/>
          </a:bodyPr>
          <a:lstStyle>
            <a:lvl1pPr marL="457200" indent="-457200" defTabSz="1025525">
              <a:spcBef>
                <a:spcPct val="20000"/>
              </a:spcBef>
              <a:buChar char="•"/>
              <a:defRPr sz="16700">
                <a:solidFill>
                  <a:schemeClr val="tx1"/>
                </a:solidFill>
                <a:latin typeface="Times New Roman" pitchFamily="18" charset="0"/>
              </a:defRPr>
            </a:lvl1pPr>
            <a:lvl2pPr marL="742950" indent="-285750" defTabSz="1025525">
              <a:spcBef>
                <a:spcPct val="20000"/>
              </a:spcBef>
              <a:buChar char="–"/>
              <a:defRPr sz="14700">
                <a:solidFill>
                  <a:schemeClr val="tx1"/>
                </a:solidFill>
                <a:latin typeface="Times New Roman" pitchFamily="18" charset="0"/>
              </a:defRPr>
            </a:lvl2pPr>
            <a:lvl3pPr marL="1143000" indent="-228600" defTabSz="1025525">
              <a:spcBef>
                <a:spcPct val="20000"/>
              </a:spcBef>
              <a:buChar char="•"/>
              <a:defRPr sz="12600">
                <a:solidFill>
                  <a:schemeClr val="tx1"/>
                </a:solidFill>
                <a:latin typeface="Times New Roman" pitchFamily="18" charset="0"/>
              </a:defRPr>
            </a:lvl3pPr>
            <a:lvl4pPr marL="1600200" indent="-228600" defTabSz="1025525">
              <a:spcBef>
                <a:spcPct val="20000"/>
              </a:spcBef>
              <a:buChar char="–"/>
              <a:defRPr sz="10400">
                <a:solidFill>
                  <a:schemeClr val="tx1"/>
                </a:solidFill>
                <a:latin typeface="Times New Roman" pitchFamily="18" charset="0"/>
              </a:defRPr>
            </a:lvl4pPr>
            <a:lvl5pPr marL="2057400" indent="-228600" defTabSz="1025525">
              <a:spcBef>
                <a:spcPct val="20000"/>
              </a:spcBef>
              <a:buChar char="»"/>
              <a:defRPr sz="10400">
                <a:solidFill>
                  <a:schemeClr val="tx1"/>
                </a:solidFill>
                <a:latin typeface="Times New Roman" pitchFamily="18" charset="0"/>
              </a:defRPr>
            </a:lvl5pPr>
            <a:lvl6pPr marL="2514600" indent="-228600" defTabSz="1025525" eaLnBrk="0" fontAlgn="base" hangingPunct="0">
              <a:spcBef>
                <a:spcPct val="20000"/>
              </a:spcBef>
              <a:spcAft>
                <a:spcPct val="0"/>
              </a:spcAft>
              <a:buChar char="»"/>
              <a:defRPr sz="10400">
                <a:solidFill>
                  <a:schemeClr val="tx1"/>
                </a:solidFill>
                <a:latin typeface="Times New Roman" pitchFamily="18" charset="0"/>
              </a:defRPr>
            </a:lvl6pPr>
            <a:lvl7pPr marL="2971800" indent="-228600" defTabSz="1025525" eaLnBrk="0" fontAlgn="base" hangingPunct="0">
              <a:spcBef>
                <a:spcPct val="20000"/>
              </a:spcBef>
              <a:spcAft>
                <a:spcPct val="0"/>
              </a:spcAft>
              <a:buChar char="»"/>
              <a:defRPr sz="10400">
                <a:solidFill>
                  <a:schemeClr val="tx1"/>
                </a:solidFill>
                <a:latin typeface="Times New Roman" pitchFamily="18" charset="0"/>
              </a:defRPr>
            </a:lvl7pPr>
            <a:lvl8pPr marL="3429000" indent="-228600" defTabSz="1025525" eaLnBrk="0" fontAlgn="base" hangingPunct="0">
              <a:spcBef>
                <a:spcPct val="20000"/>
              </a:spcBef>
              <a:spcAft>
                <a:spcPct val="0"/>
              </a:spcAft>
              <a:buChar char="»"/>
              <a:defRPr sz="10400">
                <a:solidFill>
                  <a:schemeClr val="tx1"/>
                </a:solidFill>
                <a:latin typeface="Times New Roman" pitchFamily="18" charset="0"/>
              </a:defRPr>
            </a:lvl8pPr>
            <a:lvl9pPr marL="3886200" indent="-228600" defTabSz="1025525" eaLnBrk="0" fontAlgn="base" hangingPunct="0">
              <a:spcBef>
                <a:spcPct val="20000"/>
              </a:spcBef>
              <a:spcAft>
                <a:spcPct val="0"/>
              </a:spcAft>
              <a:buChar char="»"/>
              <a:defRPr sz="10400">
                <a:solidFill>
                  <a:schemeClr val="tx1"/>
                </a:solidFill>
                <a:latin typeface="Times New Roman" pitchFamily="18" charset="0"/>
              </a:defRPr>
            </a:lvl9pPr>
          </a:lstStyle>
          <a:p>
            <a:pPr indent="-392113">
              <a:buClr>
                <a:srgbClr val="C31B2E"/>
              </a:buClr>
              <a:defRPr/>
            </a:pPr>
            <a:r>
              <a:rPr lang="en-US" altLang="en-US" sz="2800" dirty="0">
                <a:latin typeface="Calibri" pitchFamily="34" charset="0"/>
              </a:rPr>
              <a:t>The COVID-19 pandemic had significant and major educational and social-emotional impacts on students of all ages (e.g., </a:t>
            </a:r>
            <a:r>
              <a:rPr lang="nl-NL" altLang="en-US" sz="2800" dirty="0">
                <a:latin typeface="Calibri" pitchFamily="34" charset="0"/>
              </a:rPr>
              <a:t>Mazrekaj &amp; De Witte, 2023; </a:t>
            </a:r>
            <a:r>
              <a:rPr lang="en-US" altLang="en-US" sz="2800" dirty="0">
                <a:latin typeface="Calibri" pitchFamily="34" charset="0"/>
              </a:rPr>
              <a:t>U.S. Department of Education, 2022). </a:t>
            </a:r>
          </a:p>
          <a:p>
            <a:pPr indent="-392113">
              <a:buClr>
                <a:srgbClr val="C31B2E"/>
              </a:buClr>
              <a:defRPr/>
            </a:pPr>
            <a:r>
              <a:rPr lang="en-US" altLang="en-US" sz="2800" dirty="0">
                <a:latin typeface="Calibri" pitchFamily="34" charset="0"/>
              </a:rPr>
              <a:t>More specifically, the COVID-19 pandemic has impacted the academic success and well-being of college students (</a:t>
            </a:r>
            <a:r>
              <a:rPr lang="en-US" altLang="en-US" sz="2800" dirty="0" err="1">
                <a:latin typeface="Calibri" pitchFamily="34" charset="0"/>
              </a:rPr>
              <a:t>Lederer</a:t>
            </a:r>
            <a:r>
              <a:rPr lang="en-US" altLang="en-US" sz="2800" dirty="0">
                <a:latin typeface="Calibri" pitchFamily="34" charset="0"/>
              </a:rPr>
              <a:t> et al., 2020). </a:t>
            </a:r>
          </a:p>
          <a:p>
            <a:pPr indent="-392113">
              <a:buClr>
                <a:srgbClr val="C31B2E"/>
              </a:buClr>
              <a:defRPr/>
            </a:pPr>
            <a:r>
              <a:rPr lang="en-US" altLang="en-US" sz="2800" dirty="0">
                <a:latin typeface="Calibri" pitchFamily="34" charset="0"/>
              </a:rPr>
              <a:t>First Generation college students often experience academic difficulties, especially as compared to their Continuing Generation peers, including failure to graduate in a timely manner (Chen &amp; Carroll, 2005, as cited in Martinez, 2021). </a:t>
            </a:r>
          </a:p>
          <a:p>
            <a:pPr>
              <a:buClr>
                <a:srgbClr val="C31B2E"/>
              </a:buClr>
              <a:defRPr/>
            </a:pPr>
            <a:r>
              <a:rPr lang="en-US" altLang="en-US" sz="2800" dirty="0">
                <a:latin typeface="Calibri" pitchFamily="34" charset="0"/>
              </a:rPr>
              <a:t>The present study examined First Generation college students’ academic success while taking courses virtually during the Fall 2020 semester (during COVID-19). </a:t>
            </a:r>
          </a:p>
          <a:p>
            <a:pPr marL="0" indent="0">
              <a:buClr>
                <a:srgbClr val="C31B2E"/>
              </a:buClr>
              <a:buNone/>
              <a:defRPr/>
            </a:pPr>
            <a:endParaRPr lang="en-US" altLang="en-US" sz="1000" dirty="0">
              <a:latin typeface="Calibri" pitchFamily="34" charset="0"/>
            </a:endParaRPr>
          </a:p>
          <a:p>
            <a:pPr marL="0" indent="0">
              <a:buClr>
                <a:srgbClr val="C31B2E"/>
              </a:buClr>
              <a:buNone/>
              <a:defRPr/>
            </a:pPr>
            <a:r>
              <a:rPr lang="en-US" altLang="en-US" sz="2800" b="1" i="1" dirty="0">
                <a:solidFill>
                  <a:srgbClr val="C31B2E"/>
                </a:solidFill>
                <a:latin typeface="Calibri" pitchFamily="34" charset="0"/>
              </a:rPr>
              <a:t>Research Questions:</a:t>
            </a:r>
          </a:p>
          <a:p>
            <a:pPr marL="514350" indent="-514350">
              <a:buClr>
                <a:srgbClr val="C31B2E"/>
              </a:buClr>
              <a:buFont typeface="+mj-lt"/>
              <a:buAutoNum type="arabicPeriod"/>
              <a:defRPr/>
            </a:pPr>
            <a:r>
              <a:rPr lang="en-US" altLang="en-US" sz="2800" b="1" dirty="0">
                <a:latin typeface="Calibri" pitchFamily="34" charset="0"/>
              </a:rPr>
              <a:t>What are similarities and differences in the use of and access to technology for First and Continuing Generation college students?</a:t>
            </a:r>
          </a:p>
          <a:p>
            <a:pPr marL="514350" indent="-514350">
              <a:buClr>
                <a:srgbClr val="C00000"/>
              </a:buClr>
              <a:buFont typeface="+mj-lt"/>
              <a:buAutoNum type="arabicPeriod"/>
              <a:defRPr/>
            </a:pPr>
            <a:r>
              <a:rPr lang="en-US" altLang="en-US" sz="2800" b="1" dirty="0">
                <a:latin typeface="Calibri" pitchFamily="34" charset="0"/>
              </a:rPr>
              <a:t>How does the use of and access to technology (by both First and Continuing Generation college students) relate to students’ reported level of financial stress and GPA? </a:t>
            </a:r>
          </a:p>
        </p:txBody>
      </p:sp>
      <p:sp>
        <p:nvSpPr>
          <p:cNvPr id="4113" name="Rectangle 464">
            <a:extLst>
              <a:ext uri="{FF2B5EF4-FFF2-40B4-BE49-F238E27FC236}">
                <a16:creationId xmlns:a16="http://schemas.microsoft.com/office/drawing/2014/main" id="{810326F8-117A-42CC-91CB-91CAF76B0ACA}"/>
              </a:ext>
            </a:extLst>
          </p:cNvPr>
          <p:cNvSpPr>
            <a:spLocks noChangeArrowheads="1"/>
          </p:cNvSpPr>
          <p:nvPr/>
        </p:nvSpPr>
        <p:spPr bwMode="auto">
          <a:xfrm>
            <a:off x="0" y="7447026"/>
            <a:ext cx="184731" cy="389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16700">
                <a:solidFill>
                  <a:schemeClr val="tx1"/>
                </a:solidFill>
                <a:latin typeface="Times New Roman" panose="02020603050405020304" pitchFamily="18" charset="0"/>
              </a:defRPr>
            </a:lvl1pPr>
            <a:lvl2pPr marL="742950" indent="-285750">
              <a:spcBef>
                <a:spcPct val="20000"/>
              </a:spcBef>
              <a:buChar char="–"/>
              <a:defRPr sz="14700">
                <a:solidFill>
                  <a:schemeClr val="tx1"/>
                </a:solidFill>
                <a:latin typeface="Times New Roman" panose="02020603050405020304" pitchFamily="18" charset="0"/>
              </a:defRPr>
            </a:lvl2pPr>
            <a:lvl3pPr marL="1143000" indent="-228600">
              <a:spcBef>
                <a:spcPct val="20000"/>
              </a:spcBef>
              <a:buChar char="•"/>
              <a:defRPr sz="12600">
                <a:solidFill>
                  <a:schemeClr val="tx1"/>
                </a:solidFill>
                <a:latin typeface="Times New Roman" panose="02020603050405020304" pitchFamily="18" charset="0"/>
              </a:defRPr>
            </a:lvl3pPr>
            <a:lvl4pPr marL="1600200" indent="-228600">
              <a:spcBef>
                <a:spcPct val="20000"/>
              </a:spcBef>
              <a:buChar char="–"/>
              <a:defRPr sz="10400">
                <a:solidFill>
                  <a:schemeClr val="tx1"/>
                </a:solidFill>
                <a:latin typeface="Times New Roman" panose="02020603050405020304" pitchFamily="18" charset="0"/>
              </a:defRPr>
            </a:lvl4pPr>
            <a:lvl5pPr marL="2057400" indent="-228600">
              <a:spcBef>
                <a:spcPct val="20000"/>
              </a:spcBef>
              <a:buChar char="»"/>
              <a:defRPr sz="104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04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04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04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0400">
                <a:solidFill>
                  <a:schemeClr val="tx1"/>
                </a:solidFill>
                <a:latin typeface="Times New Roman" panose="02020603050405020304" pitchFamily="18" charset="0"/>
              </a:defRPr>
            </a:lvl9pPr>
          </a:lstStyle>
          <a:p>
            <a:pPr>
              <a:spcBef>
                <a:spcPct val="0"/>
              </a:spcBef>
              <a:buFontTx/>
              <a:buNone/>
              <a:defRPr/>
            </a:pPr>
            <a:endParaRPr lang="en-US" altLang="en-US" sz="1929"/>
          </a:p>
        </p:txBody>
      </p:sp>
      <p:sp>
        <p:nvSpPr>
          <p:cNvPr id="4114" name="Rectangle 466">
            <a:extLst>
              <a:ext uri="{FF2B5EF4-FFF2-40B4-BE49-F238E27FC236}">
                <a16:creationId xmlns:a16="http://schemas.microsoft.com/office/drawing/2014/main" id="{7FDD9188-88AD-4F78-B42F-174ABDDB5895}"/>
              </a:ext>
            </a:extLst>
          </p:cNvPr>
          <p:cNvSpPr>
            <a:spLocks noChangeArrowheads="1"/>
          </p:cNvSpPr>
          <p:nvPr/>
        </p:nvSpPr>
        <p:spPr bwMode="auto">
          <a:xfrm>
            <a:off x="0" y="7447026"/>
            <a:ext cx="184731" cy="389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16700">
                <a:solidFill>
                  <a:schemeClr val="tx1"/>
                </a:solidFill>
                <a:latin typeface="Times New Roman" panose="02020603050405020304" pitchFamily="18" charset="0"/>
              </a:defRPr>
            </a:lvl1pPr>
            <a:lvl2pPr marL="742950" indent="-285750">
              <a:spcBef>
                <a:spcPct val="20000"/>
              </a:spcBef>
              <a:buChar char="–"/>
              <a:defRPr sz="14700">
                <a:solidFill>
                  <a:schemeClr val="tx1"/>
                </a:solidFill>
                <a:latin typeface="Times New Roman" panose="02020603050405020304" pitchFamily="18" charset="0"/>
              </a:defRPr>
            </a:lvl2pPr>
            <a:lvl3pPr marL="1143000" indent="-228600">
              <a:spcBef>
                <a:spcPct val="20000"/>
              </a:spcBef>
              <a:buChar char="•"/>
              <a:defRPr sz="12600">
                <a:solidFill>
                  <a:schemeClr val="tx1"/>
                </a:solidFill>
                <a:latin typeface="Times New Roman" panose="02020603050405020304" pitchFamily="18" charset="0"/>
              </a:defRPr>
            </a:lvl3pPr>
            <a:lvl4pPr marL="1600200" indent="-228600">
              <a:spcBef>
                <a:spcPct val="20000"/>
              </a:spcBef>
              <a:buChar char="–"/>
              <a:defRPr sz="10400">
                <a:solidFill>
                  <a:schemeClr val="tx1"/>
                </a:solidFill>
                <a:latin typeface="Times New Roman" panose="02020603050405020304" pitchFamily="18" charset="0"/>
              </a:defRPr>
            </a:lvl4pPr>
            <a:lvl5pPr marL="2057400" indent="-228600">
              <a:spcBef>
                <a:spcPct val="20000"/>
              </a:spcBef>
              <a:buChar char="»"/>
              <a:defRPr sz="104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04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04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04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0400">
                <a:solidFill>
                  <a:schemeClr val="tx1"/>
                </a:solidFill>
                <a:latin typeface="Times New Roman" panose="02020603050405020304" pitchFamily="18" charset="0"/>
              </a:defRPr>
            </a:lvl9pPr>
          </a:lstStyle>
          <a:p>
            <a:pPr>
              <a:spcBef>
                <a:spcPct val="0"/>
              </a:spcBef>
              <a:buFontTx/>
              <a:buNone/>
              <a:defRPr/>
            </a:pPr>
            <a:endParaRPr lang="en-US" altLang="en-US" sz="1929"/>
          </a:p>
        </p:txBody>
      </p:sp>
      <p:sp>
        <p:nvSpPr>
          <p:cNvPr id="2068" name="Text Box 475">
            <a:extLst>
              <a:ext uri="{FF2B5EF4-FFF2-40B4-BE49-F238E27FC236}">
                <a16:creationId xmlns:a16="http://schemas.microsoft.com/office/drawing/2014/main" id="{A50BBA78-0EAB-4987-A727-2A2A21F20C91}"/>
              </a:ext>
            </a:extLst>
          </p:cNvPr>
          <p:cNvSpPr txBox="1">
            <a:spLocks noChangeArrowheads="1"/>
          </p:cNvSpPr>
          <p:nvPr/>
        </p:nvSpPr>
        <p:spPr bwMode="auto">
          <a:xfrm>
            <a:off x="9366463" y="24079200"/>
            <a:ext cx="8159536" cy="944096"/>
          </a:xfrm>
          <a:prstGeom prst="rect">
            <a:avLst/>
          </a:prstGeom>
          <a:solidFill>
            <a:schemeClr val="tx1"/>
          </a:solidFill>
          <a:ln w="9525">
            <a:solidFill>
              <a:schemeClr val="tx1"/>
            </a:solidFill>
            <a:miter lim="800000"/>
            <a:headEnd/>
            <a:tailEnd/>
          </a:ln>
          <a:effectLst>
            <a:outerShdw blurRad="63500" dist="38099" dir="2700000" algn="ctr" rotWithShape="0">
              <a:schemeClr val="bg2">
                <a:alpha val="74997"/>
              </a:schemeClr>
            </a:outerShdw>
          </a:effectLst>
        </p:spPr>
        <p:txBody>
          <a:bodyPr wrap="square" lIns="216366" tIns="108183" rIns="216366" bIns="108183">
            <a:spAutoFit/>
          </a:bodyPr>
          <a:lstStyle>
            <a:lvl1pPr defTabSz="1025525">
              <a:spcBef>
                <a:spcPct val="20000"/>
              </a:spcBef>
              <a:buChar char="•"/>
              <a:defRPr sz="16700">
                <a:solidFill>
                  <a:schemeClr val="tx1"/>
                </a:solidFill>
                <a:latin typeface="Times New Roman" pitchFamily="18" charset="0"/>
              </a:defRPr>
            </a:lvl1pPr>
            <a:lvl2pPr marL="742950" indent="-285750" defTabSz="1025525">
              <a:spcBef>
                <a:spcPct val="20000"/>
              </a:spcBef>
              <a:buChar char="–"/>
              <a:defRPr sz="14700">
                <a:solidFill>
                  <a:schemeClr val="tx1"/>
                </a:solidFill>
                <a:latin typeface="Times New Roman" pitchFamily="18" charset="0"/>
              </a:defRPr>
            </a:lvl2pPr>
            <a:lvl3pPr marL="1143000" indent="-228600" defTabSz="1025525">
              <a:spcBef>
                <a:spcPct val="20000"/>
              </a:spcBef>
              <a:buChar char="•"/>
              <a:defRPr sz="12600">
                <a:solidFill>
                  <a:schemeClr val="tx1"/>
                </a:solidFill>
                <a:latin typeface="Times New Roman" pitchFamily="18" charset="0"/>
              </a:defRPr>
            </a:lvl3pPr>
            <a:lvl4pPr marL="1600200" indent="-228600" defTabSz="1025525">
              <a:spcBef>
                <a:spcPct val="20000"/>
              </a:spcBef>
              <a:buChar char="–"/>
              <a:defRPr sz="10400">
                <a:solidFill>
                  <a:schemeClr val="tx1"/>
                </a:solidFill>
                <a:latin typeface="Times New Roman" pitchFamily="18" charset="0"/>
              </a:defRPr>
            </a:lvl4pPr>
            <a:lvl5pPr marL="2057400" indent="-228600" defTabSz="1025525">
              <a:spcBef>
                <a:spcPct val="20000"/>
              </a:spcBef>
              <a:buChar char="»"/>
              <a:defRPr sz="10400">
                <a:solidFill>
                  <a:schemeClr val="tx1"/>
                </a:solidFill>
                <a:latin typeface="Times New Roman" pitchFamily="18" charset="0"/>
              </a:defRPr>
            </a:lvl5pPr>
            <a:lvl6pPr marL="2514600" indent="-228600" defTabSz="1025525" eaLnBrk="0" fontAlgn="base" hangingPunct="0">
              <a:spcBef>
                <a:spcPct val="20000"/>
              </a:spcBef>
              <a:spcAft>
                <a:spcPct val="0"/>
              </a:spcAft>
              <a:buChar char="»"/>
              <a:defRPr sz="10400">
                <a:solidFill>
                  <a:schemeClr val="tx1"/>
                </a:solidFill>
                <a:latin typeface="Times New Roman" pitchFamily="18" charset="0"/>
              </a:defRPr>
            </a:lvl6pPr>
            <a:lvl7pPr marL="2971800" indent="-228600" defTabSz="1025525" eaLnBrk="0" fontAlgn="base" hangingPunct="0">
              <a:spcBef>
                <a:spcPct val="20000"/>
              </a:spcBef>
              <a:spcAft>
                <a:spcPct val="0"/>
              </a:spcAft>
              <a:buChar char="»"/>
              <a:defRPr sz="10400">
                <a:solidFill>
                  <a:schemeClr val="tx1"/>
                </a:solidFill>
                <a:latin typeface="Times New Roman" pitchFamily="18" charset="0"/>
              </a:defRPr>
            </a:lvl7pPr>
            <a:lvl8pPr marL="3429000" indent="-228600" defTabSz="1025525" eaLnBrk="0" fontAlgn="base" hangingPunct="0">
              <a:spcBef>
                <a:spcPct val="20000"/>
              </a:spcBef>
              <a:spcAft>
                <a:spcPct val="0"/>
              </a:spcAft>
              <a:buChar char="»"/>
              <a:defRPr sz="10400">
                <a:solidFill>
                  <a:schemeClr val="tx1"/>
                </a:solidFill>
                <a:latin typeface="Times New Roman" pitchFamily="18" charset="0"/>
              </a:defRPr>
            </a:lvl8pPr>
            <a:lvl9pPr marL="3886200" indent="-228600" defTabSz="1025525" eaLnBrk="0" fontAlgn="base" hangingPunct="0">
              <a:spcBef>
                <a:spcPct val="20000"/>
              </a:spcBef>
              <a:spcAft>
                <a:spcPct val="0"/>
              </a:spcAft>
              <a:buChar char="»"/>
              <a:defRPr sz="10400">
                <a:solidFill>
                  <a:schemeClr val="tx1"/>
                </a:solidFill>
                <a:latin typeface="Times New Roman" pitchFamily="18" charset="0"/>
              </a:defRPr>
            </a:lvl9pPr>
          </a:lstStyle>
          <a:p>
            <a:pPr>
              <a:spcBef>
                <a:spcPct val="50000"/>
              </a:spcBef>
              <a:buFontTx/>
              <a:buNone/>
              <a:defRPr/>
            </a:pPr>
            <a:r>
              <a:rPr lang="en-GB" altLang="en-US" sz="4500" b="1" dirty="0">
                <a:solidFill>
                  <a:schemeClr val="bg1"/>
                </a:solidFill>
                <a:latin typeface="Calibri" pitchFamily="34" charset="0"/>
              </a:rPr>
              <a:t>Results</a:t>
            </a:r>
            <a:endParaRPr lang="en-US" altLang="en-US" sz="4500" b="1" dirty="0">
              <a:solidFill>
                <a:schemeClr val="bg1"/>
              </a:solidFill>
              <a:latin typeface="Calibri" pitchFamily="34" charset="0"/>
            </a:endParaRPr>
          </a:p>
        </p:txBody>
      </p:sp>
      <p:sp>
        <p:nvSpPr>
          <p:cNvPr id="4117" name="TextBox 3">
            <a:extLst>
              <a:ext uri="{FF2B5EF4-FFF2-40B4-BE49-F238E27FC236}">
                <a16:creationId xmlns:a16="http://schemas.microsoft.com/office/drawing/2014/main" id="{BA6599FC-009C-4A97-90DC-0CEDE31111DE}"/>
              </a:ext>
            </a:extLst>
          </p:cNvPr>
          <p:cNvSpPr txBox="1">
            <a:spLocks noChangeArrowheads="1"/>
          </p:cNvSpPr>
          <p:nvPr/>
        </p:nvSpPr>
        <p:spPr bwMode="auto">
          <a:xfrm>
            <a:off x="4466317" y="32026644"/>
            <a:ext cx="18326100" cy="586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16700">
                <a:solidFill>
                  <a:schemeClr val="tx1"/>
                </a:solidFill>
                <a:latin typeface="Times New Roman" panose="02020603050405020304" pitchFamily="18" charset="0"/>
              </a:defRPr>
            </a:lvl1pPr>
            <a:lvl2pPr marL="742950" indent="-285750">
              <a:spcBef>
                <a:spcPct val="20000"/>
              </a:spcBef>
              <a:buChar char="–"/>
              <a:defRPr sz="14700">
                <a:solidFill>
                  <a:schemeClr val="tx1"/>
                </a:solidFill>
                <a:latin typeface="Times New Roman" panose="02020603050405020304" pitchFamily="18" charset="0"/>
              </a:defRPr>
            </a:lvl2pPr>
            <a:lvl3pPr marL="1143000" indent="-228600">
              <a:spcBef>
                <a:spcPct val="20000"/>
              </a:spcBef>
              <a:buChar char="•"/>
              <a:defRPr sz="12600">
                <a:solidFill>
                  <a:schemeClr val="tx1"/>
                </a:solidFill>
                <a:latin typeface="Times New Roman" panose="02020603050405020304" pitchFamily="18" charset="0"/>
              </a:defRPr>
            </a:lvl3pPr>
            <a:lvl4pPr marL="1600200" indent="-228600">
              <a:spcBef>
                <a:spcPct val="20000"/>
              </a:spcBef>
              <a:buChar char="–"/>
              <a:defRPr sz="10400">
                <a:solidFill>
                  <a:schemeClr val="tx1"/>
                </a:solidFill>
                <a:latin typeface="Times New Roman" panose="02020603050405020304" pitchFamily="18" charset="0"/>
              </a:defRPr>
            </a:lvl4pPr>
            <a:lvl5pPr marL="2057400" indent="-228600">
              <a:spcBef>
                <a:spcPct val="20000"/>
              </a:spcBef>
              <a:buChar char="»"/>
              <a:defRPr sz="104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04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04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04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0400">
                <a:solidFill>
                  <a:schemeClr val="tx1"/>
                </a:solidFill>
                <a:latin typeface="Times New Roman" panose="02020603050405020304" pitchFamily="18" charset="0"/>
              </a:defRPr>
            </a:lvl9pPr>
          </a:lstStyle>
          <a:p>
            <a:pPr eaLnBrk="1" hangingPunct="1">
              <a:spcBef>
                <a:spcPct val="0"/>
              </a:spcBef>
              <a:buFontTx/>
              <a:buNone/>
              <a:defRPr/>
            </a:pPr>
            <a:r>
              <a:rPr lang="en-GB" altLang="en-US" sz="3214" dirty="0">
                <a:solidFill>
                  <a:schemeClr val="bg1"/>
                </a:solidFill>
                <a:latin typeface="Calibri" panose="020F0502020204030204" pitchFamily="34" charset="0"/>
              </a:rPr>
              <a:t>Digital Media and Developing Minds International Scientific Congress, September 2023, Washington D.C.</a:t>
            </a:r>
            <a:endParaRPr lang="en-GB" altLang="en-US" sz="3214" dirty="0">
              <a:solidFill>
                <a:schemeClr val="bg1"/>
              </a:solidFill>
              <a:latin typeface="Arial" panose="020B0604020202020204" pitchFamily="34" charset="0"/>
            </a:endParaRPr>
          </a:p>
        </p:txBody>
      </p:sp>
      <p:sp>
        <p:nvSpPr>
          <p:cNvPr id="4115" name="Text Box 53">
            <a:extLst>
              <a:ext uri="{FF2B5EF4-FFF2-40B4-BE49-F238E27FC236}">
                <a16:creationId xmlns:a16="http://schemas.microsoft.com/office/drawing/2014/main" id="{93C16FF6-987D-1945-B264-7AAEC95500EA}"/>
              </a:ext>
            </a:extLst>
          </p:cNvPr>
          <p:cNvSpPr txBox="1">
            <a:spLocks noChangeArrowheads="1"/>
          </p:cNvSpPr>
          <p:nvPr/>
        </p:nvSpPr>
        <p:spPr bwMode="auto">
          <a:xfrm>
            <a:off x="18135600" y="30465277"/>
            <a:ext cx="8520585" cy="1310123"/>
          </a:xfrm>
          <a:prstGeom prst="rect">
            <a:avLst/>
          </a:prstGeom>
          <a:solidFill>
            <a:schemeClr val="tx1"/>
          </a:solidFill>
          <a:ln w="9525">
            <a:solidFill>
              <a:schemeClr val="tx1"/>
            </a:solidFill>
            <a:miter lim="800000"/>
            <a:headEnd/>
            <a:tailEnd/>
          </a:ln>
        </p:spPr>
        <p:txBody>
          <a:bodyPr lIns="216366" tIns="58783" rIns="216366" bIns="108183"/>
          <a:lstStyle>
            <a:lvl1pPr defTabSz="1025525">
              <a:spcBef>
                <a:spcPct val="20000"/>
              </a:spcBef>
              <a:buChar char="•"/>
              <a:defRPr sz="14300">
                <a:solidFill>
                  <a:schemeClr val="tx1"/>
                </a:solidFill>
                <a:latin typeface="Times New Roman" panose="02020603050405020304" pitchFamily="18" charset="0"/>
              </a:defRPr>
            </a:lvl1pPr>
            <a:lvl2pPr marL="742950" indent="-285750" defTabSz="1025525">
              <a:spcBef>
                <a:spcPct val="20000"/>
              </a:spcBef>
              <a:buChar char="–"/>
              <a:defRPr sz="12500">
                <a:solidFill>
                  <a:schemeClr val="tx1"/>
                </a:solidFill>
                <a:latin typeface="Times New Roman" panose="02020603050405020304" pitchFamily="18" charset="0"/>
              </a:defRPr>
            </a:lvl2pPr>
            <a:lvl3pPr marL="1143000" indent="-228600" defTabSz="1025525">
              <a:spcBef>
                <a:spcPct val="20000"/>
              </a:spcBef>
              <a:buChar char="•"/>
              <a:defRPr sz="10700">
                <a:solidFill>
                  <a:schemeClr val="tx1"/>
                </a:solidFill>
                <a:latin typeface="Times New Roman" panose="02020603050405020304" pitchFamily="18" charset="0"/>
              </a:defRPr>
            </a:lvl3pPr>
            <a:lvl4pPr marL="1600200" indent="-228600" defTabSz="1025525">
              <a:spcBef>
                <a:spcPct val="20000"/>
              </a:spcBef>
              <a:buChar char="–"/>
              <a:defRPr sz="8900">
                <a:solidFill>
                  <a:schemeClr val="tx1"/>
                </a:solidFill>
                <a:latin typeface="Times New Roman" panose="02020603050405020304" pitchFamily="18" charset="0"/>
              </a:defRPr>
            </a:lvl4pPr>
            <a:lvl5pPr marL="2057400" indent="-228600" defTabSz="1025525">
              <a:spcBef>
                <a:spcPct val="20000"/>
              </a:spcBef>
              <a:buChar char="»"/>
              <a:defRPr sz="8900">
                <a:solidFill>
                  <a:schemeClr val="tx1"/>
                </a:solidFill>
                <a:latin typeface="Times New Roman" panose="02020603050405020304" pitchFamily="18" charset="0"/>
              </a:defRPr>
            </a:lvl5pPr>
            <a:lvl6pPr marL="2514600" indent="-228600" defTabSz="1025525" eaLnBrk="0" fontAlgn="base" hangingPunct="0">
              <a:spcBef>
                <a:spcPct val="20000"/>
              </a:spcBef>
              <a:spcAft>
                <a:spcPct val="0"/>
              </a:spcAft>
              <a:buChar char="»"/>
              <a:defRPr sz="8900">
                <a:solidFill>
                  <a:schemeClr val="tx1"/>
                </a:solidFill>
                <a:latin typeface="Times New Roman" panose="02020603050405020304" pitchFamily="18" charset="0"/>
              </a:defRPr>
            </a:lvl6pPr>
            <a:lvl7pPr marL="2971800" indent="-228600" defTabSz="1025525" eaLnBrk="0" fontAlgn="base" hangingPunct="0">
              <a:spcBef>
                <a:spcPct val="20000"/>
              </a:spcBef>
              <a:spcAft>
                <a:spcPct val="0"/>
              </a:spcAft>
              <a:buChar char="»"/>
              <a:defRPr sz="8900">
                <a:solidFill>
                  <a:schemeClr val="tx1"/>
                </a:solidFill>
                <a:latin typeface="Times New Roman" panose="02020603050405020304" pitchFamily="18" charset="0"/>
              </a:defRPr>
            </a:lvl7pPr>
            <a:lvl8pPr marL="3429000" indent="-228600" defTabSz="1025525" eaLnBrk="0" fontAlgn="base" hangingPunct="0">
              <a:spcBef>
                <a:spcPct val="20000"/>
              </a:spcBef>
              <a:spcAft>
                <a:spcPct val="0"/>
              </a:spcAft>
              <a:buChar char="»"/>
              <a:defRPr sz="8900">
                <a:solidFill>
                  <a:schemeClr val="tx1"/>
                </a:solidFill>
                <a:latin typeface="Times New Roman" panose="02020603050405020304" pitchFamily="18" charset="0"/>
              </a:defRPr>
            </a:lvl8pPr>
            <a:lvl9pPr marL="3886200" indent="-228600" defTabSz="1025525" eaLnBrk="0" fontAlgn="base" hangingPunct="0">
              <a:spcBef>
                <a:spcPct val="20000"/>
              </a:spcBef>
              <a:spcAft>
                <a:spcPct val="0"/>
              </a:spcAft>
              <a:buChar char="»"/>
              <a:defRPr sz="8900">
                <a:solidFill>
                  <a:schemeClr val="tx1"/>
                </a:solidFill>
                <a:latin typeface="Times New Roman" panose="02020603050405020304" pitchFamily="18" charset="0"/>
              </a:defRPr>
            </a:lvl9pPr>
          </a:lstStyle>
          <a:p>
            <a:pPr>
              <a:spcBef>
                <a:spcPct val="0"/>
              </a:spcBef>
              <a:buFontTx/>
              <a:buNone/>
            </a:pPr>
            <a:endParaRPr lang="en-GB" altLang="en-US" sz="750" b="1" dirty="0">
              <a:solidFill>
                <a:srgbClr val="FF0000"/>
              </a:solidFill>
              <a:latin typeface="Calibri" panose="020F0502020204030204" pitchFamily="34" charset="0"/>
              <a:ea typeface="MS PGothic" panose="020B0600070205080204" pitchFamily="34" charset="-128"/>
            </a:endParaRPr>
          </a:p>
          <a:p>
            <a:pPr>
              <a:spcBef>
                <a:spcPct val="0"/>
              </a:spcBef>
              <a:buFontTx/>
              <a:buNone/>
            </a:pPr>
            <a:r>
              <a:rPr lang="en-GB" altLang="en-US" sz="2800" b="1" dirty="0">
                <a:solidFill>
                  <a:srgbClr val="FF0000"/>
                </a:solidFill>
                <a:latin typeface="Calibri" panose="020F0502020204030204" pitchFamily="34" charset="0"/>
                <a:ea typeface="MS PGothic" panose="020B0600070205080204" pitchFamily="34" charset="-128"/>
              </a:rPr>
              <a:t>Contact Information:  </a:t>
            </a:r>
          </a:p>
          <a:p>
            <a:pPr>
              <a:spcBef>
                <a:spcPct val="0"/>
              </a:spcBef>
              <a:buFontTx/>
              <a:buNone/>
            </a:pPr>
            <a:r>
              <a:rPr lang="en-GB" altLang="en-US" sz="2800" b="1" dirty="0">
                <a:solidFill>
                  <a:schemeClr val="bg1"/>
                </a:solidFill>
                <a:latin typeface="Calibri" panose="020F0502020204030204" pitchFamily="34" charset="0"/>
                <a:ea typeface="MS PGothic" panose="020B0600070205080204" pitchFamily="34" charset="-128"/>
              </a:rPr>
              <a:t>Susan </a:t>
            </a:r>
            <a:r>
              <a:rPr lang="en-GB" altLang="en-US" sz="2800" b="1" dirty="0" err="1">
                <a:solidFill>
                  <a:schemeClr val="bg1"/>
                </a:solidFill>
                <a:latin typeface="Calibri" panose="020F0502020204030204" pitchFamily="34" charset="0"/>
                <a:ea typeface="MS PGothic" panose="020B0600070205080204" pitchFamily="34" charset="-128"/>
              </a:rPr>
              <a:t>Sonnenschein</a:t>
            </a:r>
            <a:r>
              <a:rPr lang="en-GB" altLang="en-US" sz="2800" b="1" dirty="0">
                <a:solidFill>
                  <a:schemeClr val="bg1"/>
                </a:solidFill>
                <a:latin typeface="Calibri" panose="020F0502020204030204" pitchFamily="34" charset="0"/>
                <a:ea typeface="MS PGothic" panose="020B0600070205080204" pitchFamily="34" charset="-128"/>
              </a:rPr>
              <a:t>:  sonnensc@umbc.edu</a:t>
            </a:r>
          </a:p>
        </p:txBody>
      </p:sp>
      <p:sp>
        <p:nvSpPr>
          <p:cNvPr id="4184" name="Text Box 1024">
            <a:extLst>
              <a:ext uri="{FF2B5EF4-FFF2-40B4-BE49-F238E27FC236}">
                <a16:creationId xmlns:a16="http://schemas.microsoft.com/office/drawing/2014/main" id="{4EF22454-FE9A-4C71-BB74-A6E2A4CDB22C}"/>
              </a:ext>
            </a:extLst>
          </p:cNvPr>
          <p:cNvSpPr txBox="1">
            <a:spLocks noChangeArrowheads="1"/>
          </p:cNvSpPr>
          <p:nvPr/>
        </p:nvSpPr>
        <p:spPr bwMode="auto">
          <a:xfrm>
            <a:off x="18205662" y="24586079"/>
            <a:ext cx="8366430" cy="5893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25475" indent="-457200" defTabSz="1025525">
              <a:spcBef>
                <a:spcPct val="20000"/>
              </a:spcBef>
              <a:buChar char="•"/>
              <a:defRPr sz="16700">
                <a:solidFill>
                  <a:schemeClr val="tx1"/>
                </a:solidFill>
                <a:latin typeface="Times New Roman" panose="02020603050405020304" pitchFamily="18" charset="0"/>
              </a:defRPr>
            </a:lvl1pPr>
            <a:lvl2pPr marL="742950" indent="-285750" defTabSz="1025525">
              <a:spcBef>
                <a:spcPct val="20000"/>
              </a:spcBef>
              <a:buChar char="–"/>
              <a:defRPr sz="14700">
                <a:solidFill>
                  <a:schemeClr val="tx1"/>
                </a:solidFill>
                <a:latin typeface="Times New Roman" panose="02020603050405020304" pitchFamily="18" charset="0"/>
              </a:defRPr>
            </a:lvl2pPr>
            <a:lvl3pPr marL="1371600" indent="-457200" defTabSz="1025525">
              <a:spcBef>
                <a:spcPct val="20000"/>
              </a:spcBef>
              <a:buChar char="•"/>
              <a:defRPr sz="12600">
                <a:solidFill>
                  <a:schemeClr val="tx1"/>
                </a:solidFill>
                <a:latin typeface="Times New Roman" panose="02020603050405020304" pitchFamily="18" charset="0"/>
              </a:defRPr>
            </a:lvl3pPr>
            <a:lvl4pPr marL="1828800" indent="-457200" defTabSz="1025525">
              <a:spcBef>
                <a:spcPct val="20000"/>
              </a:spcBef>
              <a:buChar char="–"/>
              <a:defRPr sz="10400">
                <a:solidFill>
                  <a:schemeClr val="tx1"/>
                </a:solidFill>
                <a:latin typeface="Times New Roman" panose="02020603050405020304" pitchFamily="18" charset="0"/>
              </a:defRPr>
            </a:lvl4pPr>
            <a:lvl5pPr marL="2057400" indent="-228600" defTabSz="1025525">
              <a:spcBef>
                <a:spcPct val="20000"/>
              </a:spcBef>
              <a:buChar char="»"/>
              <a:defRPr sz="10400">
                <a:solidFill>
                  <a:schemeClr val="tx1"/>
                </a:solidFill>
                <a:latin typeface="Times New Roman" panose="02020603050405020304" pitchFamily="18" charset="0"/>
              </a:defRPr>
            </a:lvl5pPr>
            <a:lvl6pPr marL="2514600" indent="-228600" defTabSz="1025525" eaLnBrk="0" fontAlgn="base" hangingPunct="0">
              <a:spcBef>
                <a:spcPct val="20000"/>
              </a:spcBef>
              <a:spcAft>
                <a:spcPct val="0"/>
              </a:spcAft>
              <a:buChar char="»"/>
              <a:defRPr sz="10400">
                <a:solidFill>
                  <a:schemeClr val="tx1"/>
                </a:solidFill>
                <a:latin typeface="Times New Roman" panose="02020603050405020304" pitchFamily="18" charset="0"/>
              </a:defRPr>
            </a:lvl6pPr>
            <a:lvl7pPr marL="2971800" indent="-228600" defTabSz="1025525" eaLnBrk="0" fontAlgn="base" hangingPunct="0">
              <a:spcBef>
                <a:spcPct val="20000"/>
              </a:spcBef>
              <a:spcAft>
                <a:spcPct val="0"/>
              </a:spcAft>
              <a:buChar char="»"/>
              <a:defRPr sz="10400">
                <a:solidFill>
                  <a:schemeClr val="tx1"/>
                </a:solidFill>
                <a:latin typeface="Times New Roman" panose="02020603050405020304" pitchFamily="18" charset="0"/>
              </a:defRPr>
            </a:lvl7pPr>
            <a:lvl8pPr marL="3429000" indent="-228600" defTabSz="1025525" eaLnBrk="0" fontAlgn="base" hangingPunct="0">
              <a:spcBef>
                <a:spcPct val="20000"/>
              </a:spcBef>
              <a:spcAft>
                <a:spcPct val="0"/>
              </a:spcAft>
              <a:buChar char="»"/>
              <a:defRPr sz="10400">
                <a:solidFill>
                  <a:schemeClr val="tx1"/>
                </a:solidFill>
                <a:latin typeface="Times New Roman" panose="02020603050405020304" pitchFamily="18" charset="0"/>
              </a:defRPr>
            </a:lvl8pPr>
            <a:lvl9pPr marL="3886200" indent="-228600" defTabSz="1025525" eaLnBrk="0" fontAlgn="base" hangingPunct="0">
              <a:spcBef>
                <a:spcPct val="20000"/>
              </a:spcBef>
              <a:spcAft>
                <a:spcPct val="0"/>
              </a:spcAft>
              <a:buChar char="»"/>
              <a:defRPr sz="10400">
                <a:solidFill>
                  <a:schemeClr val="tx1"/>
                </a:solidFill>
                <a:latin typeface="Times New Roman" panose="02020603050405020304" pitchFamily="18" charset="0"/>
              </a:defRPr>
            </a:lvl9pPr>
          </a:lstStyle>
          <a:p>
            <a:pPr marL="292100" indent="-292100">
              <a:spcBef>
                <a:spcPct val="0"/>
              </a:spcBef>
              <a:buClr>
                <a:srgbClr val="C31B2E"/>
              </a:buClr>
              <a:defRPr/>
            </a:pPr>
            <a:r>
              <a:rPr lang="en-US" altLang="en-US" sz="2800" dirty="0">
                <a:latin typeface="Calibri" panose="020F0502020204030204" pitchFamily="34" charset="0"/>
              </a:rPr>
              <a:t> Digital media has come to play an increasingly important role in the educational and recreational lives of children of all ages. </a:t>
            </a:r>
          </a:p>
          <a:p>
            <a:pPr marL="292100" indent="-292100">
              <a:spcBef>
                <a:spcPct val="0"/>
              </a:spcBef>
              <a:buClr>
                <a:srgbClr val="C31B2E"/>
              </a:buClr>
              <a:defRPr/>
            </a:pPr>
            <a:endParaRPr lang="en-US" altLang="en-US" sz="1200" dirty="0">
              <a:latin typeface="Calibri" panose="020F0502020204030204" pitchFamily="34" charset="0"/>
            </a:endParaRPr>
          </a:p>
          <a:p>
            <a:pPr marL="292100" indent="-292100">
              <a:spcBef>
                <a:spcPct val="0"/>
              </a:spcBef>
              <a:buClr>
                <a:srgbClr val="C31B2E"/>
              </a:buClr>
              <a:defRPr/>
            </a:pPr>
            <a:r>
              <a:rPr lang="en-US" altLang="en-US" sz="2800" dirty="0">
                <a:latin typeface="Calibri" panose="020F0502020204030204" pitchFamily="34" charset="0"/>
              </a:rPr>
              <a:t> This role has increased significantly during COVID-19 (</a:t>
            </a:r>
            <a:r>
              <a:rPr lang="en-US" altLang="en-US" sz="2800" dirty="0" err="1">
                <a:latin typeface="Calibri" panose="020F0502020204030204" pitchFamily="34" charset="0"/>
              </a:rPr>
              <a:t>Sonnenschein</a:t>
            </a:r>
            <a:r>
              <a:rPr lang="en-US" altLang="en-US" sz="2800" dirty="0">
                <a:latin typeface="Calibri" panose="020F0502020204030204" pitchFamily="34" charset="0"/>
              </a:rPr>
              <a:t> et al., 2021). </a:t>
            </a:r>
          </a:p>
          <a:p>
            <a:pPr marL="292100" indent="-292100">
              <a:spcBef>
                <a:spcPct val="0"/>
              </a:spcBef>
              <a:buClr>
                <a:srgbClr val="C31B2E"/>
              </a:buClr>
              <a:defRPr/>
            </a:pPr>
            <a:endParaRPr lang="en-US" altLang="en-US" sz="1200" dirty="0">
              <a:latin typeface="Calibri" panose="020F0502020204030204" pitchFamily="34" charset="0"/>
            </a:endParaRPr>
          </a:p>
          <a:p>
            <a:pPr marL="292100" indent="-292100">
              <a:spcBef>
                <a:spcPct val="0"/>
              </a:spcBef>
              <a:buClr>
                <a:srgbClr val="C31B2E"/>
              </a:buClr>
              <a:defRPr/>
            </a:pPr>
            <a:r>
              <a:rPr lang="en-US" altLang="en-US" sz="2800" dirty="0">
                <a:latin typeface="Calibri" panose="020F0502020204030204" pitchFamily="34" charset="0"/>
              </a:rPr>
              <a:t>The results from this study show the importance of such technology for college students and how this differs for First and Continuing Generation students.</a:t>
            </a:r>
          </a:p>
          <a:p>
            <a:pPr marL="292100" indent="-292100">
              <a:spcBef>
                <a:spcPct val="0"/>
              </a:spcBef>
              <a:buClr>
                <a:srgbClr val="C31B2E"/>
              </a:buClr>
              <a:buNone/>
              <a:defRPr/>
            </a:pPr>
            <a:endParaRPr lang="en-US" altLang="en-US" sz="1200" dirty="0">
              <a:latin typeface="Calibri" panose="020F0502020204030204" pitchFamily="34" charset="0"/>
            </a:endParaRPr>
          </a:p>
          <a:p>
            <a:pPr marL="292100" indent="-292100">
              <a:spcBef>
                <a:spcPct val="0"/>
              </a:spcBef>
              <a:buClr>
                <a:srgbClr val="C31B2E"/>
              </a:buClr>
              <a:defRPr/>
            </a:pPr>
            <a:r>
              <a:rPr lang="en-US" altLang="en-US" sz="2800" dirty="0">
                <a:latin typeface="Calibri" panose="020F0502020204030204" pitchFamily="34" charset="0"/>
              </a:rPr>
              <a:t> Easy access to and usability of technology predicted First Generation student GPA. This is not the only important predictor but it is one relevant for consideration and one relatively easy to address.</a:t>
            </a:r>
            <a:endParaRPr lang="en-US" altLang="en-US" sz="500" dirty="0">
              <a:latin typeface="Calibri" panose="020F0502020204030204" pitchFamily="34" charset="0"/>
            </a:endParaRPr>
          </a:p>
        </p:txBody>
      </p:sp>
      <p:sp>
        <p:nvSpPr>
          <p:cNvPr id="244" name="Text Box 385">
            <a:extLst>
              <a:ext uri="{FF2B5EF4-FFF2-40B4-BE49-F238E27FC236}">
                <a16:creationId xmlns:a16="http://schemas.microsoft.com/office/drawing/2014/main" id="{05D3A09E-6593-4B41-924C-6F891BB701B5}"/>
              </a:ext>
            </a:extLst>
          </p:cNvPr>
          <p:cNvSpPr txBox="1">
            <a:spLocks noChangeArrowheads="1"/>
          </p:cNvSpPr>
          <p:nvPr/>
        </p:nvSpPr>
        <p:spPr bwMode="auto">
          <a:xfrm>
            <a:off x="9296400" y="5007397"/>
            <a:ext cx="8229600" cy="910976"/>
          </a:xfrm>
          <a:prstGeom prst="rect">
            <a:avLst/>
          </a:prstGeom>
          <a:solidFill>
            <a:schemeClr val="tx1"/>
          </a:solidFill>
          <a:ln w="9525">
            <a:solidFill>
              <a:schemeClr val="tx1"/>
            </a:solidFill>
            <a:miter lim="800000"/>
            <a:headEnd/>
            <a:tailEnd/>
          </a:ln>
          <a:effectLst>
            <a:outerShdw blurRad="63500" dist="38099" dir="2700000" algn="ctr" rotWithShape="0">
              <a:schemeClr val="bg2">
                <a:alpha val="74997"/>
              </a:schemeClr>
            </a:outerShdw>
          </a:effectLst>
        </p:spPr>
        <p:txBody>
          <a:bodyPr wrap="square" lIns="216366" tIns="108183" rIns="216366" bIns="108183">
            <a:spAutoFit/>
          </a:bodyPr>
          <a:lstStyle>
            <a:lvl1pPr defTabSz="1025525">
              <a:spcBef>
                <a:spcPct val="20000"/>
              </a:spcBef>
              <a:buChar char="•"/>
              <a:defRPr sz="16700">
                <a:solidFill>
                  <a:schemeClr val="tx1"/>
                </a:solidFill>
                <a:latin typeface="Times New Roman" pitchFamily="18" charset="0"/>
              </a:defRPr>
            </a:lvl1pPr>
            <a:lvl2pPr marL="742950" indent="-285750" defTabSz="1025525">
              <a:spcBef>
                <a:spcPct val="20000"/>
              </a:spcBef>
              <a:buChar char="–"/>
              <a:defRPr sz="14700">
                <a:solidFill>
                  <a:schemeClr val="tx1"/>
                </a:solidFill>
                <a:latin typeface="Times New Roman" pitchFamily="18" charset="0"/>
              </a:defRPr>
            </a:lvl2pPr>
            <a:lvl3pPr marL="1143000" indent="-228600" defTabSz="1025525">
              <a:spcBef>
                <a:spcPct val="20000"/>
              </a:spcBef>
              <a:buChar char="•"/>
              <a:defRPr sz="12600">
                <a:solidFill>
                  <a:schemeClr val="tx1"/>
                </a:solidFill>
                <a:latin typeface="Times New Roman" pitchFamily="18" charset="0"/>
              </a:defRPr>
            </a:lvl3pPr>
            <a:lvl4pPr marL="1600200" indent="-228600" defTabSz="1025525">
              <a:spcBef>
                <a:spcPct val="20000"/>
              </a:spcBef>
              <a:buChar char="–"/>
              <a:defRPr sz="10400">
                <a:solidFill>
                  <a:schemeClr val="tx1"/>
                </a:solidFill>
                <a:latin typeface="Times New Roman" pitchFamily="18" charset="0"/>
              </a:defRPr>
            </a:lvl4pPr>
            <a:lvl5pPr marL="2057400" indent="-228600" defTabSz="1025525">
              <a:spcBef>
                <a:spcPct val="20000"/>
              </a:spcBef>
              <a:buChar char="»"/>
              <a:defRPr sz="10400">
                <a:solidFill>
                  <a:schemeClr val="tx1"/>
                </a:solidFill>
                <a:latin typeface="Times New Roman" pitchFamily="18" charset="0"/>
              </a:defRPr>
            </a:lvl5pPr>
            <a:lvl6pPr marL="2514600" indent="-228600" defTabSz="1025525" eaLnBrk="0" fontAlgn="base" hangingPunct="0">
              <a:spcBef>
                <a:spcPct val="20000"/>
              </a:spcBef>
              <a:spcAft>
                <a:spcPct val="0"/>
              </a:spcAft>
              <a:buChar char="»"/>
              <a:defRPr sz="10400">
                <a:solidFill>
                  <a:schemeClr val="tx1"/>
                </a:solidFill>
                <a:latin typeface="Times New Roman" pitchFamily="18" charset="0"/>
              </a:defRPr>
            </a:lvl6pPr>
            <a:lvl7pPr marL="2971800" indent="-228600" defTabSz="1025525" eaLnBrk="0" fontAlgn="base" hangingPunct="0">
              <a:spcBef>
                <a:spcPct val="20000"/>
              </a:spcBef>
              <a:spcAft>
                <a:spcPct val="0"/>
              </a:spcAft>
              <a:buChar char="»"/>
              <a:defRPr sz="10400">
                <a:solidFill>
                  <a:schemeClr val="tx1"/>
                </a:solidFill>
                <a:latin typeface="Times New Roman" pitchFamily="18" charset="0"/>
              </a:defRPr>
            </a:lvl7pPr>
            <a:lvl8pPr marL="3429000" indent="-228600" defTabSz="1025525" eaLnBrk="0" fontAlgn="base" hangingPunct="0">
              <a:spcBef>
                <a:spcPct val="20000"/>
              </a:spcBef>
              <a:spcAft>
                <a:spcPct val="0"/>
              </a:spcAft>
              <a:buChar char="»"/>
              <a:defRPr sz="10400">
                <a:solidFill>
                  <a:schemeClr val="tx1"/>
                </a:solidFill>
                <a:latin typeface="Times New Roman" pitchFamily="18" charset="0"/>
              </a:defRPr>
            </a:lvl8pPr>
            <a:lvl9pPr marL="3886200" indent="-228600" defTabSz="1025525" eaLnBrk="0" fontAlgn="base" hangingPunct="0">
              <a:spcBef>
                <a:spcPct val="20000"/>
              </a:spcBef>
              <a:spcAft>
                <a:spcPct val="0"/>
              </a:spcAft>
              <a:buChar char="»"/>
              <a:defRPr sz="10400">
                <a:solidFill>
                  <a:schemeClr val="tx1"/>
                </a:solidFill>
                <a:latin typeface="Times New Roman" pitchFamily="18" charset="0"/>
              </a:defRPr>
            </a:lvl9pPr>
          </a:lstStyle>
          <a:p>
            <a:pPr>
              <a:spcBef>
                <a:spcPct val="50000"/>
              </a:spcBef>
              <a:buFontTx/>
              <a:buNone/>
              <a:defRPr/>
            </a:pPr>
            <a:r>
              <a:rPr lang="en-GB" altLang="en-US" sz="4500" b="1" dirty="0">
                <a:solidFill>
                  <a:schemeClr val="bg1"/>
                </a:solidFill>
                <a:latin typeface="Calibri" pitchFamily="34" charset="0"/>
              </a:rPr>
              <a:t>Methods</a:t>
            </a:r>
            <a:endParaRPr lang="en-US" altLang="en-US" sz="4500" b="1" dirty="0">
              <a:solidFill>
                <a:schemeClr val="bg1"/>
              </a:solidFill>
              <a:latin typeface="Calibri" pitchFamily="34" charset="0"/>
            </a:endParaRPr>
          </a:p>
        </p:txBody>
      </p:sp>
      <p:sp>
        <p:nvSpPr>
          <p:cNvPr id="56" name="Text Box 8">
            <a:extLst>
              <a:ext uri="{FF2B5EF4-FFF2-40B4-BE49-F238E27FC236}">
                <a16:creationId xmlns:a16="http://schemas.microsoft.com/office/drawing/2014/main" id="{2A218CA8-594D-CD47-8FAD-9663AE08EEBA}"/>
              </a:ext>
            </a:extLst>
          </p:cNvPr>
          <p:cNvSpPr txBox="1">
            <a:spLocks noChangeArrowheads="1"/>
          </p:cNvSpPr>
          <p:nvPr/>
        </p:nvSpPr>
        <p:spPr bwMode="auto">
          <a:xfrm>
            <a:off x="-152400" y="2791076"/>
            <a:ext cx="27078781" cy="1399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52428" tIns="252428" rIns="252428" bIns="252428"/>
          <a:lstStyle>
            <a:lvl1pPr defTabSz="1025525">
              <a:spcBef>
                <a:spcPct val="20000"/>
              </a:spcBef>
              <a:buChar char="•"/>
              <a:defRPr sz="14300">
                <a:solidFill>
                  <a:schemeClr val="tx1"/>
                </a:solidFill>
                <a:latin typeface="Times New Roman" panose="02020603050405020304" pitchFamily="18" charset="0"/>
              </a:defRPr>
            </a:lvl1pPr>
            <a:lvl2pPr marL="742950" indent="-285750" defTabSz="1025525">
              <a:spcBef>
                <a:spcPct val="20000"/>
              </a:spcBef>
              <a:buChar char="–"/>
              <a:defRPr sz="12500">
                <a:solidFill>
                  <a:schemeClr val="tx1"/>
                </a:solidFill>
                <a:latin typeface="Times New Roman" panose="02020603050405020304" pitchFamily="18" charset="0"/>
              </a:defRPr>
            </a:lvl2pPr>
            <a:lvl3pPr marL="1143000" indent="-228600" defTabSz="1025525">
              <a:spcBef>
                <a:spcPct val="20000"/>
              </a:spcBef>
              <a:buChar char="•"/>
              <a:defRPr sz="10700">
                <a:solidFill>
                  <a:schemeClr val="tx1"/>
                </a:solidFill>
                <a:latin typeface="Times New Roman" panose="02020603050405020304" pitchFamily="18" charset="0"/>
              </a:defRPr>
            </a:lvl3pPr>
            <a:lvl4pPr marL="1600200" indent="-228600" defTabSz="1025525">
              <a:spcBef>
                <a:spcPct val="20000"/>
              </a:spcBef>
              <a:buChar char="–"/>
              <a:defRPr sz="8900">
                <a:solidFill>
                  <a:schemeClr val="tx1"/>
                </a:solidFill>
                <a:latin typeface="Times New Roman" panose="02020603050405020304" pitchFamily="18" charset="0"/>
              </a:defRPr>
            </a:lvl4pPr>
            <a:lvl5pPr marL="2057400" indent="-228600" defTabSz="1025525">
              <a:spcBef>
                <a:spcPct val="20000"/>
              </a:spcBef>
              <a:buChar char="»"/>
              <a:defRPr sz="8900">
                <a:solidFill>
                  <a:schemeClr val="tx1"/>
                </a:solidFill>
                <a:latin typeface="Times New Roman" panose="02020603050405020304" pitchFamily="18" charset="0"/>
              </a:defRPr>
            </a:lvl5pPr>
            <a:lvl6pPr marL="2514600" indent="-228600" defTabSz="1025525" eaLnBrk="0" fontAlgn="base" hangingPunct="0">
              <a:spcBef>
                <a:spcPct val="20000"/>
              </a:spcBef>
              <a:spcAft>
                <a:spcPct val="0"/>
              </a:spcAft>
              <a:buChar char="»"/>
              <a:defRPr sz="8900">
                <a:solidFill>
                  <a:schemeClr val="tx1"/>
                </a:solidFill>
                <a:latin typeface="Times New Roman" panose="02020603050405020304" pitchFamily="18" charset="0"/>
              </a:defRPr>
            </a:lvl6pPr>
            <a:lvl7pPr marL="2971800" indent="-228600" defTabSz="1025525" eaLnBrk="0" fontAlgn="base" hangingPunct="0">
              <a:spcBef>
                <a:spcPct val="20000"/>
              </a:spcBef>
              <a:spcAft>
                <a:spcPct val="0"/>
              </a:spcAft>
              <a:buChar char="»"/>
              <a:defRPr sz="8900">
                <a:solidFill>
                  <a:schemeClr val="tx1"/>
                </a:solidFill>
                <a:latin typeface="Times New Roman" panose="02020603050405020304" pitchFamily="18" charset="0"/>
              </a:defRPr>
            </a:lvl7pPr>
            <a:lvl8pPr marL="3429000" indent="-228600" defTabSz="1025525" eaLnBrk="0" fontAlgn="base" hangingPunct="0">
              <a:spcBef>
                <a:spcPct val="20000"/>
              </a:spcBef>
              <a:spcAft>
                <a:spcPct val="0"/>
              </a:spcAft>
              <a:buChar char="»"/>
              <a:defRPr sz="8900">
                <a:solidFill>
                  <a:schemeClr val="tx1"/>
                </a:solidFill>
                <a:latin typeface="Times New Roman" panose="02020603050405020304" pitchFamily="18" charset="0"/>
              </a:defRPr>
            </a:lvl8pPr>
            <a:lvl9pPr marL="3886200" indent="-228600" defTabSz="1025525" eaLnBrk="0" fontAlgn="base" hangingPunct="0">
              <a:spcBef>
                <a:spcPct val="20000"/>
              </a:spcBef>
              <a:spcAft>
                <a:spcPct val="0"/>
              </a:spcAft>
              <a:buChar char="»"/>
              <a:defRPr sz="8900">
                <a:solidFill>
                  <a:schemeClr val="tx1"/>
                </a:solidFill>
                <a:latin typeface="Times New Roman" panose="02020603050405020304" pitchFamily="18" charset="0"/>
              </a:defRPr>
            </a:lvl9pPr>
          </a:lstStyle>
          <a:p>
            <a:pPr algn="ctr">
              <a:spcBef>
                <a:spcPct val="0"/>
              </a:spcBef>
              <a:buFontTx/>
              <a:buNone/>
            </a:pPr>
            <a:r>
              <a:rPr lang="en-GB" altLang="en-US" sz="4500" b="1" dirty="0">
                <a:ln>
                  <a:solidFill>
                    <a:schemeClr val="tx1"/>
                  </a:solidFill>
                </a:ln>
                <a:solidFill>
                  <a:schemeClr val="bg1"/>
                </a:solidFill>
                <a:latin typeface="Calibri" panose="020F0502020204030204" pitchFamily="34" charset="0"/>
                <a:ea typeface="MS PGothic" panose="020B0600070205080204" pitchFamily="34" charset="-128"/>
              </a:rPr>
              <a:t>Susan </a:t>
            </a:r>
            <a:r>
              <a:rPr lang="en-GB" altLang="en-US" sz="4500" b="1" dirty="0" err="1">
                <a:ln>
                  <a:solidFill>
                    <a:schemeClr val="tx1"/>
                  </a:solidFill>
                </a:ln>
                <a:solidFill>
                  <a:schemeClr val="bg1"/>
                </a:solidFill>
                <a:latin typeface="Calibri" panose="020F0502020204030204" pitchFamily="34" charset="0"/>
                <a:ea typeface="MS PGothic" panose="020B0600070205080204" pitchFamily="34" charset="-128"/>
              </a:rPr>
              <a:t>Sonnenschein</a:t>
            </a:r>
            <a:r>
              <a:rPr lang="en-GB" altLang="en-US" sz="4500" b="1" dirty="0">
                <a:ln>
                  <a:solidFill>
                    <a:schemeClr val="tx1"/>
                  </a:solidFill>
                </a:ln>
                <a:solidFill>
                  <a:schemeClr val="bg1"/>
                </a:solidFill>
                <a:latin typeface="Calibri" panose="020F0502020204030204" pitchFamily="34" charset="0"/>
                <a:ea typeface="MS PGothic" panose="020B0600070205080204" pitchFamily="34" charset="-128"/>
              </a:rPr>
              <a:t>, Ph.D.</a:t>
            </a:r>
            <a:r>
              <a:rPr lang="en-GB" altLang="en-US" sz="4500" b="1" baseline="30000" dirty="0">
                <a:ln>
                  <a:solidFill>
                    <a:schemeClr val="tx1"/>
                  </a:solidFill>
                </a:ln>
                <a:solidFill>
                  <a:schemeClr val="bg1"/>
                </a:solidFill>
                <a:latin typeface="Calibri" panose="020F0502020204030204" pitchFamily="34" charset="0"/>
                <a:ea typeface="MS PGothic" panose="020B0600070205080204" pitchFamily="34" charset="-128"/>
              </a:rPr>
              <a:t> 1</a:t>
            </a:r>
            <a:r>
              <a:rPr lang="en-GB" altLang="en-US" sz="4500" b="1" dirty="0">
                <a:ln>
                  <a:solidFill>
                    <a:schemeClr val="tx1"/>
                  </a:solidFill>
                </a:ln>
                <a:solidFill>
                  <a:schemeClr val="bg1"/>
                </a:solidFill>
                <a:latin typeface="Calibri" panose="020F0502020204030204" pitchFamily="34" charset="0"/>
                <a:ea typeface="MS PGothic" panose="020B0600070205080204" pitchFamily="34" charset="-128"/>
              </a:rPr>
              <a:t>, Julie A. Grossman, Ph.D., NCSP</a:t>
            </a:r>
            <a:r>
              <a:rPr lang="en-GB" altLang="en-US" sz="4500" b="1" baseline="30000" dirty="0">
                <a:ln>
                  <a:solidFill>
                    <a:schemeClr val="tx1"/>
                  </a:solidFill>
                </a:ln>
                <a:solidFill>
                  <a:schemeClr val="bg1"/>
                </a:solidFill>
                <a:latin typeface="Calibri" panose="020F0502020204030204" pitchFamily="34" charset="0"/>
                <a:ea typeface="MS PGothic" panose="020B0600070205080204" pitchFamily="34" charset="-128"/>
              </a:rPr>
              <a:t>2</a:t>
            </a:r>
            <a:r>
              <a:rPr lang="en-GB" altLang="en-US" sz="4500" b="1" dirty="0">
                <a:ln>
                  <a:solidFill>
                    <a:schemeClr val="tx1"/>
                  </a:solidFill>
                </a:ln>
                <a:solidFill>
                  <a:schemeClr val="bg1"/>
                </a:solidFill>
                <a:latin typeface="Calibri" panose="020F0502020204030204" pitchFamily="34" charset="0"/>
                <a:ea typeface="MS PGothic" panose="020B0600070205080204" pitchFamily="34" charset="-128"/>
              </a:rPr>
              <a:t>, Diane </a:t>
            </a:r>
            <a:r>
              <a:rPr lang="en-GB" altLang="en-US" sz="4500" b="1" dirty="0" err="1">
                <a:ln>
                  <a:solidFill>
                    <a:schemeClr val="tx1"/>
                  </a:solidFill>
                </a:ln>
                <a:solidFill>
                  <a:schemeClr val="bg1"/>
                </a:solidFill>
                <a:latin typeface="Calibri" panose="020F0502020204030204" pitchFamily="34" charset="0"/>
                <a:ea typeface="MS PGothic" panose="020B0600070205080204" pitchFamily="34" charset="-128"/>
              </a:rPr>
              <a:t>Placide</a:t>
            </a:r>
            <a:r>
              <a:rPr lang="en-GB" altLang="en-US" sz="4500" b="1" dirty="0">
                <a:ln>
                  <a:solidFill>
                    <a:schemeClr val="tx1"/>
                  </a:solidFill>
                </a:ln>
                <a:solidFill>
                  <a:schemeClr val="bg1"/>
                </a:solidFill>
                <a:latin typeface="Calibri" panose="020F0502020204030204" pitchFamily="34" charset="0"/>
                <a:ea typeface="MS PGothic" panose="020B0600070205080204" pitchFamily="34" charset="-128"/>
              </a:rPr>
              <a:t>, M.A.</a:t>
            </a:r>
            <a:r>
              <a:rPr lang="en-GB" altLang="en-US" sz="4500" b="1" baseline="30000" dirty="0">
                <a:ln>
                  <a:solidFill>
                    <a:schemeClr val="tx1"/>
                  </a:solidFill>
                </a:ln>
                <a:solidFill>
                  <a:schemeClr val="bg1"/>
                </a:solidFill>
                <a:latin typeface="Calibri" panose="020F0502020204030204" pitchFamily="34" charset="0"/>
                <a:ea typeface="MS PGothic" panose="020B0600070205080204" pitchFamily="34" charset="-128"/>
              </a:rPr>
              <a:t>1</a:t>
            </a:r>
            <a:r>
              <a:rPr lang="en-GB" altLang="en-US" sz="4500" b="1" dirty="0">
                <a:ln>
                  <a:solidFill>
                    <a:schemeClr val="tx1"/>
                  </a:solidFill>
                </a:ln>
                <a:solidFill>
                  <a:schemeClr val="bg1"/>
                </a:solidFill>
                <a:latin typeface="Calibri" panose="020F0502020204030204" pitchFamily="34" charset="0"/>
                <a:ea typeface="MS PGothic" panose="020B0600070205080204" pitchFamily="34" charset="-128"/>
              </a:rPr>
              <a:t>, &amp; </a:t>
            </a:r>
            <a:r>
              <a:rPr lang="en-GB" altLang="en-US" sz="4500" b="1" dirty="0" err="1">
                <a:ln>
                  <a:solidFill>
                    <a:schemeClr val="tx1"/>
                  </a:solidFill>
                </a:ln>
                <a:solidFill>
                  <a:schemeClr val="bg1"/>
                </a:solidFill>
                <a:latin typeface="Calibri" panose="020F0502020204030204" pitchFamily="34" charset="0"/>
                <a:ea typeface="MS PGothic" panose="020B0600070205080204" pitchFamily="34" charset="-128"/>
              </a:rPr>
              <a:t>Besjanë</a:t>
            </a:r>
            <a:r>
              <a:rPr lang="en-GB" altLang="en-US" sz="4500" b="1" dirty="0">
                <a:ln>
                  <a:solidFill>
                    <a:schemeClr val="tx1"/>
                  </a:solidFill>
                </a:ln>
                <a:solidFill>
                  <a:schemeClr val="bg1"/>
                </a:solidFill>
                <a:latin typeface="Calibri" panose="020F0502020204030204" pitchFamily="34" charset="0"/>
                <a:ea typeface="MS PGothic" panose="020B0600070205080204" pitchFamily="34" charset="-128"/>
              </a:rPr>
              <a:t> Krasniqi, M.Sc.</a:t>
            </a:r>
            <a:r>
              <a:rPr lang="en-GB" altLang="en-US" sz="4500" b="1" baseline="30000" dirty="0">
                <a:ln>
                  <a:solidFill>
                    <a:schemeClr val="tx1"/>
                  </a:solidFill>
                </a:ln>
                <a:solidFill>
                  <a:schemeClr val="bg1"/>
                </a:solidFill>
                <a:latin typeface="Calibri" panose="020F0502020204030204" pitchFamily="34" charset="0"/>
                <a:ea typeface="MS PGothic" panose="020B0600070205080204" pitchFamily="34" charset="-128"/>
              </a:rPr>
              <a:t>1 </a:t>
            </a:r>
            <a:r>
              <a:rPr lang="en-GB" altLang="en-US" sz="4500" dirty="0">
                <a:ln>
                  <a:solidFill>
                    <a:schemeClr val="tx1"/>
                  </a:solidFill>
                </a:ln>
                <a:solidFill>
                  <a:schemeClr val="bg1"/>
                </a:solidFill>
                <a:latin typeface="Calibri" panose="020F0502020204030204" pitchFamily="34" charset="0"/>
                <a:ea typeface="MS PGothic" panose="020B0600070205080204" pitchFamily="34" charset="-128"/>
              </a:rPr>
              <a:t>	     				</a:t>
            </a:r>
          </a:p>
          <a:p>
            <a:pPr algn="ctr">
              <a:buFontTx/>
              <a:buNone/>
            </a:pPr>
            <a:r>
              <a:rPr lang="en-GB" altLang="en-US" sz="4500" dirty="0">
                <a:ln>
                  <a:solidFill>
                    <a:schemeClr val="tx1"/>
                  </a:solidFill>
                </a:ln>
                <a:solidFill>
                  <a:schemeClr val="bg1"/>
                </a:solidFill>
                <a:latin typeface="Calibri" panose="020F0502020204030204" pitchFamily="34" charset="0"/>
                <a:ea typeface="MS PGothic" panose="020B0600070205080204" pitchFamily="34" charset="-128"/>
              </a:rPr>
              <a:t>						  	  		     		 											</a:t>
            </a:r>
          </a:p>
        </p:txBody>
      </p:sp>
      <p:sp>
        <p:nvSpPr>
          <p:cNvPr id="62" name="Text Box 8">
            <a:extLst>
              <a:ext uri="{FF2B5EF4-FFF2-40B4-BE49-F238E27FC236}">
                <a16:creationId xmlns:a16="http://schemas.microsoft.com/office/drawing/2014/main" id="{2A218CA8-594D-CD47-8FAD-9663AE08EEBA}"/>
              </a:ext>
            </a:extLst>
          </p:cNvPr>
          <p:cNvSpPr txBox="1">
            <a:spLocks noChangeArrowheads="1"/>
          </p:cNvSpPr>
          <p:nvPr/>
        </p:nvSpPr>
        <p:spPr bwMode="auto">
          <a:xfrm>
            <a:off x="994266" y="3515636"/>
            <a:ext cx="27733134" cy="1284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52428" tIns="252428" rIns="252428" bIns="252428"/>
          <a:lstStyle>
            <a:lvl1pPr defTabSz="1025525">
              <a:spcBef>
                <a:spcPct val="20000"/>
              </a:spcBef>
              <a:buChar char="•"/>
              <a:defRPr sz="14300">
                <a:solidFill>
                  <a:schemeClr val="tx1"/>
                </a:solidFill>
                <a:latin typeface="Times New Roman" panose="02020603050405020304" pitchFamily="18" charset="0"/>
              </a:defRPr>
            </a:lvl1pPr>
            <a:lvl2pPr marL="742950" indent="-285750" defTabSz="1025525">
              <a:spcBef>
                <a:spcPct val="20000"/>
              </a:spcBef>
              <a:buChar char="–"/>
              <a:defRPr sz="12500">
                <a:solidFill>
                  <a:schemeClr val="tx1"/>
                </a:solidFill>
                <a:latin typeface="Times New Roman" panose="02020603050405020304" pitchFamily="18" charset="0"/>
              </a:defRPr>
            </a:lvl2pPr>
            <a:lvl3pPr marL="1143000" indent="-228600" defTabSz="1025525">
              <a:spcBef>
                <a:spcPct val="20000"/>
              </a:spcBef>
              <a:buChar char="•"/>
              <a:defRPr sz="10700">
                <a:solidFill>
                  <a:schemeClr val="tx1"/>
                </a:solidFill>
                <a:latin typeface="Times New Roman" panose="02020603050405020304" pitchFamily="18" charset="0"/>
              </a:defRPr>
            </a:lvl3pPr>
            <a:lvl4pPr marL="1600200" indent="-228600" defTabSz="1025525">
              <a:spcBef>
                <a:spcPct val="20000"/>
              </a:spcBef>
              <a:buChar char="–"/>
              <a:defRPr sz="8900">
                <a:solidFill>
                  <a:schemeClr val="tx1"/>
                </a:solidFill>
                <a:latin typeface="Times New Roman" panose="02020603050405020304" pitchFamily="18" charset="0"/>
              </a:defRPr>
            </a:lvl4pPr>
            <a:lvl5pPr marL="2057400" indent="-228600" defTabSz="1025525">
              <a:spcBef>
                <a:spcPct val="20000"/>
              </a:spcBef>
              <a:buChar char="»"/>
              <a:defRPr sz="8900">
                <a:solidFill>
                  <a:schemeClr val="tx1"/>
                </a:solidFill>
                <a:latin typeface="Times New Roman" panose="02020603050405020304" pitchFamily="18" charset="0"/>
              </a:defRPr>
            </a:lvl5pPr>
            <a:lvl6pPr marL="2514600" indent="-228600" defTabSz="1025525" eaLnBrk="0" fontAlgn="base" hangingPunct="0">
              <a:spcBef>
                <a:spcPct val="20000"/>
              </a:spcBef>
              <a:spcAft>
                <a:spcPct val="0"/>
              </a:spcAft>
              <a:buChar char="»"/>
              <a:defRPr sz="8900">
                <a:solidFill>
                  <a:schemeClr val="tx1"/>
                </a:solidFill>
                <a:latin typeface="Times New Roman" panose="02020603050405020304" pitchFamily="18" charset="0"/>
              </a:defRPr>
            </a:lvl6pPr>
            <a:lvl7pPr marL="2971800" indent="-228600" defTabSz="1025525" eaLnBrk="0" fontAlgn="base" hangingPunct="0">
              <a:spcBef>
                <a:spcPct val="20000"/>
              </a:spcBef>
              <a:spcAft>
                <a:spcPct val="0"/>
              </a:spcAft>
              <a:buChar char="»"/>
              <a:defRPr sz="8900">
                <a:solidFill>
                  <a:schemeClr val="tx1"/>
                </a:solidFill>
                <a:latin typeface="Times New Roman" panose="02020603050405020304" pitchFamily="18" charset="0"/>
              </a:defRPr>
            </a:lvl7pPr>
            <a:lvl8pPr marL="3429000" indent="-228600" defTabSz="1025525" eaLnBrk="0" fontAlgn="base" hangingPunct="0">
              <a:spcBef>
                <a:spcPct val="20000"/>
              </a:spcBef>
              <a:spcAft>
                <a:spcPct val="0"/>
              </a:spcAft>
              <a:buChar char="»"/>
              <a:defRPr sz="8900">
                <a:solidFill>
                  <a:schemeClr val="tx1"/>
                </a:solidFill>
                <a:latin typeface="Times New Roman" panose="02020603050405020304" pitchFamily="18" charset="0"/>
              </a:defRPr>
            </a:lvl8pPr>
            <a:lvl9pPr marL="3886200" indent="-228600" defTabSz="1025525" eaLnBrk="0" fontAlgn="base" hangingPunct="0">
              <a:spcBef>
                <a:spcPct val="20000"/>
              </a:spcBef>
              <a:spcAft>
                <a:spcPct val="0"/>
              </a:spcAft>
              <a:buChar char="»"/>
              <a:defRPr sz="8900">
                <a:solidFill>
                  <a:schemeClr val="tx1"/>
                </a:solidFill>
                <a:latin typeface="Times New Roman" panose="02020603050405020304" pitchFamily="18" charset="0"/>
              </a:defRPr>
            </a:lvl9pPr>
          </a:lstStyle>
          <a:p>
            <a:pPr algn="ctr">
              <a:spcBef>
                <a:spcPct val="0"/>
              </a:spcBef>
              <a:buFontTx/>
              <a:buNone/>
            </a:pPr>
            <a:r>
              <a:rPr lang="en-GB" altLang="en-US" sz="4000" b="1" baseline="30000" dirty="0">
                <a:ln w="0">
                  <a:noFill/>
                </a:ln>
                <a:solidFill>
                  <a:schemeClr val="bg1">
                    <a:lumMod val="85000"/>
                  </a:schemeClr>
                </a:solidFill>
                <a:latin typeface="Calibri" panose="020F0502020204030204" pitchFamily="34" charset="0"/>
                <a:ea typeface="MS PGothic" panose="020B0600070205080204" pitchFamily="34" charset="-128"/>
              </a:rPr>
              <a:t>1</a:t>
            </a:r>
            <a:r>
              <a:rPr lang="en-GB" altLang="en-US" sz="4000" dirty="0">
                <a:ln w="0">
                  <a:noFill/>
                </a:ln>
                <a:solidFill>
                  <a:schemeClr val="bg1">
                    <a:lumMod val="85000"/>
                  </a:schemeClr>
                </a:solidFill>
                <a:latin typeface="Calibri" panose="020F0502020204030204" pitchFamily="34" charset="0"/>
                <a:ea typeface="MS PGothic" panose="020B0600070205080204" pitchFamily="34" charset="-128"/>
              </a:rPr>
              <a:t>UMBC; </a:t>
            </a:r>
            <a:r>
              <a:rPr lang="en-GB" altLang="en-US" sz="4000" b="1" baseline="30000" dirty="0">
                <a:ln w="0">
                  <a:noFill/>
                </a:ln>
                <a:solidFill>
                  <a:schemeClr val="bg1">
                    <a:lumMod val="85000"/>
                  </a:schemeClr>
                </a:solidFill>
                <a:latin typeface="Calibri" panose="020F0502020204030204" pitchFamily="34" charset="0"/>
                <a:ea typeface="MS PGothic" panose="020B0600070205080204" pitchFamily="34" charset="-128"/>
              </a:rPr>
              <a:t>2</a:t>
            </a:r>
            <a:r>
              <a:rPr lang="en-GB" altLang="en-US" sz="4000" dirty="0">
                <a:ln w="0">
                  <a:noFill/>
                </a:ln>
                <a:solidFill>
                  <a:schemeClr val="bg1">
                    <a:lumMod val="85000"/>
                  </a:schemeClr>
                </a:solidFill>
                <a:latin typeface="Calibri" panose="020F0502020204030204" pitchFamily="34" charset="0"/>
                <a:ea typeface="MS PGothic" panose="020B0600070205080204" pitchFamily="34" charset="-128"/>
              </a:rPr>
              <a:t>Prince George’s County Public Schools, Maryland</a:t>
            </a:r>
            <a:r>
              <a:rPr lang="en-GB" altLang="en-US" sz="3438" dirty="0">
                <a:ln w="0">
                  <a:solidFill>
                    <a:schemeClr val="tx1"/>
                  </a:solidFill>
                </a:ln>
                <a:solidFill>
                  <a:schemeClr val="bg1">
                    <a:lumMod val="85000"/>
                  </a:schemeClr>
                </a:solidFill>
                <a:latin typeface="Calibri" panose="020F0502020204030204" pitchFamily="34" charset="0"/>
                <a:ea typeface="MS PGothic" panose="020B0600070205080204" pitchFamily="34" charset="-128"/>
              </a:rPr>
              <a:t>	</a:t>
            </a:r>
            <a:r>
              <a:rPr lang="en-GB" altLang="en-US" sz="3438" dirty="0">
                <a:ln w="0">
                  <a:solidFill>
                    <a:schemeClr val="tx1"/>
                  </a:solidFill>
                </a:ln>
                <a:latin typeface="Calibri" panose="020F0502020204030204" pitchFamily="34" charset="0"/>
                <a:ea typeface="MS PGothic" panose="020B0600070205080204" pitchFamily="34" charset="-128"/>
              </a:rPr>
              <a:t>		</a:t>
            </a:r>
          </a:p>
          <a:p>
            <a:pPr algn="ctr">
              <a:buFontTx/>
              <a:buNone/>
            </a:pPr>
            <a:r>
              <a:rPr lang="en-GB" altLang="en-US" sz="3438" dirty="0">
                <a:latin typeface="Calibri" panose="020F0502020204030204" pitchFamily="34" charset="0"/>
                <a:ea typeface="MS PGothic" panose="020B0600070205080204" pitchFamily="34" charset="-128"/>
              </a:rPr>
              <a:t>						  	  		     		 											</a:t>
            </a:r>
          </a:p>
        </p:txBody>
      </p:sp>
      <p:sp>
        <p:nvSpPr>
          <p:cNvPr id="76" name="Text Box 1016">
            <a:extLst>
              <a:ext uri="{FF2B5EF4-FFF2-40B4-BE49-F238E27FC236}">
                <a16:creationId xmlns:a16="http://schemas.microsoft.com/office/drawing/2014/main" id="{D8B91A66-D6E3-4689-BE0B-F1F6632A5357}"/>
              </a:ext>
            </a:extLst>
          </p:cNvPr>
          <p:cNvSpPr txBox="1">
            <a:spLocks noChangeArrowheads="1"/>
          </p:cNvSpPr>
          <p:nvPr/>
        </p:nvSpPr>
        <p:spPr bwMode="auto">
          <a:xfrm>
            <a:off x="18142954" y="18669000"/>
            <a:ext cx="8429138"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1025525">
              <a:spcBef>
                <a:spcPct val="20000"/>
              </a:spcBef>
              <a:buChar char="•"/>
              <a:defRPr sz="16700">
                <a:solidFill>
                  <a:schemeClr val="tx1"/>
                </a:solidFill>
                <a:latin typeface="Times New Roman" pitchFamily="18" charset="0"/>
              </a:defRPr>
            </a:lvl1pPr>
            <a:lvl2pPr defTabSz="1025525">
              <a:spcBef>
                <a:spcPct val="20000"/>
              </a:spcBef>
              <a:buChar char="–"/>
              <a:defRPr sz="14700">
                <a:solidFill>
                  <a:schemeClr val="tx1"/>
                </a:solidFill>
                <a:latin typeface="Times New Roman" pitchFamily="18" charset="0"/>
              </a:defRPr>
            </a:lvl2pPr>
            <a:lvl3pPr marL="1143000" indent="-228600" defTabSz="1025525">
              <a:spcBef>
                <a:spcPct val="20000"/>
              </a:spcBef>
              <a:buChar char="•"/>
              <a:defRPr sz="12600">
                <a:solidFill>
                  <a:schemeClr val="tx1"/>
                </a:solidFill>
                <a:latin typeface="Times New Roman" pitchFamily="18" charset="0"/>
              </a:defRPr>
            </a:lvl3pPr>
            <a:lvl4pPr marL="1600200" indent="-228600" defTabSz="1025525">
              <a:spcBef>
                <a:spcPct val="20000"/>
              </a:spcBef>
              <a:buChar char="–"/>
              <a:defRPr sz="10400">
                <a:solidFill>
                  <a:schemeClr val="tx1"/>
                </a:solidFill>
                <a:latin typeface="Times New Roman" pitchFamily="18" charset="0"/>
              </a:defRPr>
            </a:lvl4pPr>
            <a:lvl5pPr marL="2057400" indent="-228600" defTabSz="1025525">
              <a:spcBef>
                <a:spcPct val="20000"/>
              </a:spcBef>
              <a:buChar char="»"/>
              <a:defRPr sz="10400">
                <a:solidFill>
                  <a:schemeClr val="tx1"/>
                </a:solidFill>
                <a:latin typeface="Times New Roman" pitchFamily="18" charset="0"/>
              </a:defRPr>
            </a:lvl5pPr>
            <a:lvl6pPr marL="2514600" indent="-228600" defTabSz="1025525" eaLnBrk="0" fontAlgn="base" hangingPunct="0">
              <a:spcBef>
                <a:spcPct val="20000"/>
              </a:spcBef>
              <a:spcAft>
                <a:spcPct val="0"/>
              </a:spcAft>
              <a:buChar char="»"/>
              <a:defRPr sz="10400">
                <a:solidFill>
                  <a:schemeClr val="tx1"/>
                </a:solidFill>
                <a:latin typeface="Times New Roman" pitchFamily="18" charset="0"/>
              </a:defRPr>
            </a:lvl6pPr>
            <a:lvl7pPr marL="2971800" indent="-228600" defTabSz="1025525" eaLnBrk="0" fontAlgn="base" hangingPunct="0">
              <a:spcBef>
                <a:spcPct val="20000"/>
              </a:spcBef>
              <a:spcAft>
                <a:spcPct val="0"/>
              </a:spcAft>
              <a:buChar char="»"/>
              <a:defRPr sz="10400">
                <a:solidFill>
                  <a:schemeClr val="tx1"/>
                </a:solidFill>
                <a:latin typeface="Times New Roman" pitchFamily="18" charset="0"/>
              </a:defRPr>
            </a:lvl7pPr>
            <a:lvl8pPr marL="3429000" indent="-228600" defTabSz="1025525" eaLnBrk="0" fontAlgn="base" hangingPunct="0">
              <a:spcBef>
                <a:spcPct val="20000"/>
              </a:spcBef>
              <a:spcAft>
                <a:spcPct val="0"/>
              </a:spcAft>
              <a:buChar char="»"/>
              <a:defRPr sz="10400">
                <a:solidFill>
                  <a:schemeClr val="tx1"/>
                </a:solidFill>
                <a:latin typeface="Times New Roman" pitchFamily="18" charset="0"/>
              </a:defRPr>
            </a:lvl8pPr>
            <a:lvl9pPr marL="3886200" indent="-228600" defTabSz="1025525" eaLnBrk="0" fontAlgn="base" hangingPunct="0">
              <a:spcBef>
                <a:spcPct val="20000"/>
              </a:spcBef>
              <a:spcAft>
                <a:spcPct val="0"/>
              </a:spcAft>
              <a:buChar char="»"/>
              <a:defRPr sz="10400">
                <a:solidFill>
                  <a:schemeClr val="tx1"/>
                </a:solidFill>
                <a:latin typeface="Times New Roman" pitchFamily="18" charset="0"/>
              </a:defRPr>
            </a:lvl9pPr>
          </a:lstStyle>
          <a:p>
            <a:pPr marL="285750" indent="-285750">
              <a:spcBef>
                <a:spcPts val="627"/>
              </a:spcBef>
              <a:buClr>
                <a:srgbClr val="C31B2E"/>
              </a:buClr>
              <a:defRPr/>
            </a:pPr>
            <a:r>
              <a:rPr lang="en-US" altLang="en-US" sz="2800" dirty="0">
                <a:latin typeface="Calibri" pitchFamily="34" charset="0"/>
              </a:rPr>
              <a:t>Use of and access to technology significantly predicted GPA for First Generation students (</a:t>
            </a:r>
            <a:r>
              <a:rPr lang="en-US" altLang="en-US" sz="2800" i="1" dirty="0">
                <a:latin typeface="Calibri" pitchFamily="34" charset="0"/>
              </a:rPr>
              <a:t>F </a:t>
            </a:r>
            <a:r>
              <a:rPr lang="en-US" altLang="en-US" sz="2800" dirty="0">
                <a:latin typeface="Calibri" pitchFamily="34" charset="0"/>
              </a:rPr>
              <a:t>(1, 118)= 4.6, </a:t>
            </a:r>
            <a:r>
              <a:rPr lang="en-US" altLang="en-US" sz="2800" i="1" dirty="0">
                <a:latin typeface="Calibri" pitchFamily="34" charset="0"/>
              </a:rPr>
              <a:t>p</a:t>
            </a:r>
            <a:r>
              <a:rPr lang="en-US" altLang="en-US" sz="2800" dirty="0">
                <a:latin typeface="Calibri" pitchFamily="34" charset="0"/>
              </a:rPr>
              <a:t>=.03; β=.19, </a:t>
            </a:r>
            <a:r>
              <a:rPr lang="en-US" altLang="en-US" sz="2800" i="1" dirty="0">
                <a:latin typeface="Calibri" pitchFamily="34" charset="0"/>
              </a:rPr>
              <a:t>p</a:t>
            </a:r>
            <a:r>
              <a:rPr lang="en-US" altLang="en-US" sz="2800" dirty="0">
                <a:latin typeface="Calibri" pitchFamily="34" charset="0"/>
              </a:rPr>
              <a:t>=.03) but not for Continuing Generation students (</a:t>
            </a:r>
            <a:r>
              <a:rPr lang="en-US" altLang="en-US" sz="2800" i="1" dirty="0">
                <a:latin typeface="Calibri" pitchFamily="34" charset="0"/>
              </a:rPr>
              <a:t>F </a:t>
            </a:r>
            <a:r>
              <a:rPr lang="en-US" altLang="en-US" sz="2800" dirty="0">
                <a:latin typeface="Calibri" pitchFamily="34" charset="0"/>
              </a:rPr>
              <a:t>(1, 288)=1.4, </a:t>
            </a:r>
            <a:r>
              <a:rPr lang="en-US" altLang="en-US" sz="2800" i="1" dirty="0">
                <a:latin typeface="Calibri" pitchFamily="34" charset="0"/>
              </a:rPr>
              <a:t>p</a:t>
            </a:r>
            <a:r>
              <a:rPr lang="en-US" altLang="en-US" sz="2800" dirty="0">
                <a:latin typeface="Calibri" pitchFamily="34" charset="0"/>
              </a:rPr>
              <a:t>=ns; β=.07, </a:t>
            </a:r>
            <a:r>
              <a:rPr lang="en-US" altLang="en-US" sz="2800" i="1" dirty="0">
                <a:latin typeface="Calibri" pitchFamily="34" charset="0"/>
              </a:rPr>
              <a:t>p</a:t>
            </a:r>
            <a:r>
              <a:rPr lang="en-US" altLang="en-US" sz="2800" dirty="0">
                <a:latin typeface="Calibri" pitchFamily="34" charset="0"/>
              </a:rPr>
              <a:t>=ns ).</a:t>
            </a:r>
          </a:p>
          <a:p>
            <a:pPr marL="285750" indent="-285750">
              <a:spcBef>
                <a:spcPts val="627"/>
              </a:spcBef>
              <a:buClr>
                <a:srgbClr val="C31B2E"/>
              </a:buClr>
              <a:defRPr/>
            </a:pPr>
            <a:endParaRPr lang="en-US" altLang="en-US" sz="1000" dirty="0">
              <a:latin typeface="Calibri" pitchFamily="34" charset="0"/>
            </a:endParaRPr>
          </a:p>
          <a:p>
            <a:pPr marL="285750" indent="-285750">
              <a:spcBef>
                <a:spcPts val="627"/>
              </a:spcBef>
              <a:buClr>
                <a:srgbClr val="C31B2E"/>
              </a:buClr>
              <a:defRPr/>
            </a:pPr>
            <a:r>
              <a:rPr lang="en-US" altLang="en-US" sz="2800" dirty="0">
                <a:latin typeface="Calibri" pitchFamily="34" charset="0"/>
              </a:rPr>
              <a:t>When financial stress was included in the regression, the overall model remained significant for both First Generation students (</a:t>
            </a:r>
            <a:r>
              <a:rPr lang="en-US" altLang="en-US" sz="2800" i="1" dirty="0">
                <a:latin typeface="Calibri" pitchFamily="34" charset="0"/>
              </a:rPr>
              <a:t>F </a:t>
            </a:r>
            <a:r>
              <a:rPr lang="en-US" altLang="en-US" sz="2800" dirty="0">
                <a:latin typeface="Calibri" pitchFamily="34" charset="0"/>
              </a:rPr>
              <a:t>(2, 117)=4.7, </a:t>
            </a:r>
            <a:r>
              <a:rPr lang="en-US" altLang="en-US" sz="2800" i="1" dirty="0">
                <a:latin typeface="Calibri" pitchFamily="34" charset="0"/>
              </a:rPr>
              <a:t>p</a:t>
            </a:r>
            <a:r>
              <a:rPr lang="en-US" altLang="en-US" sz="2800" dirty="0">
                <a:latin typeface="Calibri" pitchFamily="34" charset="0"/>
              </a:rPr>
              <a:t>=.01 ) and Continuing Generation students (</a:t>
            </a:r>
            <a:r>
              <a:rPr lang="en-US" altLang="en-US" sz="2800" i="1" dirty="0">
                <a:latin typeface="Calibri" pitchFamily="34" charset="0"/>
              </a:rPr>
              <a:t>F </a:t>
            </a:r>
            <a:r>
              <a:rPr lang="en-US" altLang="en-US" sz="2800" dirty="0">
                <a:latin typeface="Calibri" pitchFamily="34" charset="0"/>
              </a:rPr>
              <a:t>(2, 287)=10.5, </a:t>
            </a:r>
            <a:r>
              <a:rPr lang="en-US" altLang="en-US" sz="2800" i="1" dirty="0">
                <a:latin typeface="Calibri" pitchFamily="34" charset="0"/>
              </a:rPr>
              <a:t>p</a:t>
            </a:r>
            <a:r>
              <a:rPr lang="en-US" altLang="en-US" sz="2800" dirty="0">
                <a:latin typeface="Calibri" pitchFamily="34" charset="0"/>
              </a:rPr>
              <a:t>&lt;.001). However, use of and access to technology  no longer was a unique predictor of GPA for either group. </a:t>
            </a:r>
          </a:p>
        </p:txBody>
      </p:sp>
      <p:sp>
        <p:nvSpPr>
          <p:cNvPr id="77" name="Text Box 1016">
            <a:extLst>
              <a:ext uri="{FF2B5EF4-FFF2-40B4-BE49-F238E27FC236}">
                <a16:creationId xmlns:a16="http://schemas.microsoft.com/office/drawing/2014/main" id="{D8B91A66-D6E3-4689-BE0B-F1F6632A5357}"/>
              </a:ext>
            </a:extLst>
          </p:cNvPr>
          <p:cNvSpPr txBox="1">
            <a:spLocks noChangeArrowheads="1"/>
          </p:cNvSpPr>
          <p:nvPr/>
        </p:nvSpPr>
        <p:spPr bwMode="auto">
          <a:xfrm>
            <a:off x="18271999" y="16764000"/>
            <a:ext cx="8384186"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1025525">
              <a:spcBef>
                <a:spcPct val="20000"/>
              </a:spcBef>
              <a:buChar char="•"/>
              <a:defRPr sz="16700">
                <a:solidFill>
                  <a:schemeClr val="tx1"/>
                </a:solidFill>
                <a:latin typeface="Times New Roman" pitchFamily="18" charset="0"/>
              </a:defRPr>
            </a:lvl1pPr>
            <a:lvl2pPr defTabSz="1025525">
              <a:spcBef>
                <a:spcPct val="20000"/>
              </a:spcBef>
              <a:buChar char="–"/>
              <a:defRPr sz="14700">
                <a:solidFill>
                  <a:schemeClr val="tx1"/>
                </a:solidFill>
                <a:latin typeface="Times New Roman" pitchFamily="18" charset="0"/>
              </a:defRPr>
            </a:lvl2pPr>
            <a:lvl3pPr marL="1143000" indent="-228600" defTabSz="1025525">
              <a:spcBef>
                <a:spcPct val="20000"/>
              </a:spcBef>
              <a:buChar char="•"/>
              <a:defRPr sz="12600">
                <a:solidFill>
                  <a:schemeClr val="tx1"/>
                </a:solidFill>
                <a:latin typeface="Times New Roman" pitchFamily="18" charset="0"/>
              </a:defRPr>
            </a:lvl3pPr>
            <a:lvl4pPr marL="1600200" indent="-228600" defTabSz="1025525">
              <a:spcBef>
                <a:spcPct val="20000"/>
              </a:spcBef>
              <a:buChar char="–"/>
              <a:defRPr sz="10400">
                <a:solidFill>
                  <a:schemeClr val="tx1"/>
                </a:solidFill>
                <a:latin typeface="Times New Roman" pitchFamily="18" charset="0"/>
              </a:defRPr>
            </a:lvl4pPr>
            <a:lvl5pPr marL="2057400" indent="-228600" defTabSz="1025525">
              <a:spcBef>
                <a:spcPct val="20000"/>
              </a:spcBef>
              <a:buChar char="»"/>
              <a:defRPr sz="10400">
                <a:solidFill>
                  <a:schemeClr val="tx1"/>
                </a:solidFill>
                <a:latin typeface="Times New Roman" pitchFamily="18" charset="0"/>
              </a:defRPr>
            </a:lvl5pPr>
            <a:lvl6pPr marL="2514600" indent="-228600" defTabSz="1025525" eaLnBrk="0" fontAlgn="base" hangingPunct="0">
              <a:spcBef>
                <a:spcPct val="20000"/>
              </a:spcBef>
              <a:spcAft>
                <a:spcPct val="0"/>
              </a:spcAft>
              <a:buChar char="»"/>
              <a:defRPr sz="10400">
                <a:solidFill>
                  <a:schemeClr val="tx1"/>
                </a:solidFill>
                <a:latin typeface="Times New Roman" pitchFamily="18" charset="0"/>
              </a:defRPr>
            </a:lvl6pPr>
            <a:lvl7pPr marL="2971800" indent="-228600" defTabSz="1025525" eaLnBrk="0" fontAlgn="base" hangingPunct="0">
              <a:spcBef>
                <a:spcPct val="20000"/>
              </a:spcBef>
              <a:spcAft>
                <a:spcPct val="0"/>
              </a:spcAft>
              <a:buChar char="»"/>
              <a:defRPr sz="10400">
                <a:solidFill>
                  <a:schemeClr val="tx1"/>
                </a:solidFill>
                <a:latin typeface="Times New Roman" pitchFamily="18" charset="0"/>
              </a:defRPr>
            </a:lvl7pPr>
            <a:lvl8pPr marL="3429000" indent="-228600" defTabSz="1025525" eaLnBrk="0" fontAlgn="base" hangingPunct="0">
              <a:spcBef>
                <a:spcPct val="20000"/>
              </a:spcBef>
              <a:spcAft>
                <a:spcPct val="0"/>
              </a:spcAft>
              <a:buChar char="»"/>
              <a:defRPr sz="10400">
                <a:solidFill>
                  <a:schemeClr val="tx1"/>
                </a:solidFill>
                <a:latin typeface="Times New Roman" pitchFamily="18" charset="0"/>
              </a:defRPr>
            </a:lvl8pPr>
            <a:lvl9pPr marL="3886200" indent="-228600" defTabSz="1025525" eaLnBrk="0" fontAlgn="base" hangingPunct="0">
              <a:spcBef>
                <a:spcPct val="20000"/>
              </a:spcBef>
              <a:spcAft>
                <a:spcPct val="0"/>
              </a:spcAft>
              <a:buChar char="»"/>
              <a:defRPr sz="10400">
                <a:solidFill>
                  <a:schemeClr val="tx1"/>
                </a:solidFill>
                <a:latin typeface="Times New Roman" pitchFamily="18" charset="0"/>
              </a:defRPr>
            </a:lvl9pPr>
          </a:lstStyle>
          <a:p>
            <a:pPr>
              <a:buClr>
                <a:srgbClr val="C31B2E"/>
              </a:buClr>
              <a:buNone/>
              <a:defRPr/>
            </a:pPr>
            <a:r>
              <a:rPr lang="en-US" altLang="en-US" sz="2800" b="1" dirty="0">
                <a:latin typeface="Calibri" pitchFamily="34" charset="0"/>
              </a:rPr>
              <a:t>Research Question 2: </a:t>
            </a:r>
            <a:r>
              <a:rPr lang="en-US" altLang="en-US" sz="2800" b="1" dirty="0">
                <a:solidFill>
                  <a:srgbClr val="C00000"/>
                </a:solidFill>
                <a:latin typeface="Calibri" pitchFamily="34" charset="0"/>
              </a:rPr>
              <a:t> How does the use of and access to technology (by both First and Continuing Generation college students) relate to students’ reported level of financial stress and GPA? </a:t>
            </a:r>
          </a:p>
        </p:txBody>
      </p:sp>
      <p:sp>
        <p:nvSpPr>
          <p:cNvPr id="83" name="Text Box 385">
            <a:extLst>
              <a:ext uri="{FF2B5EF4-FFF2-40B4-BE49-F238E27FC236}">
                <a16:creationId xmlns:a16="http://schemas.microsoft.com/office/drawing/2014/main" id="{05D3A09E-6593-4B41-924C-6F891BB701B5}"/>
              </a:ext>
            </a:extLst>
          </p:cNvPr>
          <p:cNvSpPr txBox="1">
            <a:spLocks noChangeArrowheads="1"/>
          </p:cNvSpPr>
          <p:nvPr/>
        </p:nvSpPr>
        <p:spPr bwMode="auto">
          <a:xfrm>
            <a:off x="841498" y="17145000"/>
            <a:ext cx="7839528" cy="910976"/>
          </a:xfrm>
          <a:prstGeom prst="rect">
            <a:avLst/>
          </a:prstGeom>
          <a:solidFill>
            <a:schemeClr val="tx1"/>
          </a:solidFill>
          <a:ln w="9525">
            <a:solidFill>
              <a:schemeClr val="tx1"/>
            </a:solidFill>
            <a:miter lim="800000"/>
            <a:headEnd/>
            <a:tailEnd/>
          </a:ln>
          <a:effectLst>
            <a:outerShdw blurRad="63500" dist="38099" dir="2700000" algn="ctr" rotWithShape="0">
              <a:schemeClr val="bg2">
                <a:alpha val="74997"/>
              </a:schemeClr>
            </a:outerShdw>
          </a:effectLst>
        </p:spPr>
        <p:txBody>
          <a:bodyPr wrap="square" lIns="216366" tIns="108183" rIns="216366" bIns="108183">
            <a:spAutoFit/>
          </a:bodyPr>
          <a:lstStyle>
            <a:lvl1pPr defTabSz="1025525">
              <a:spcBef>
                <a:spcPct val="20000"/>
              </a:spcBef>
              <a:buChar char="•"/>
              <a:defRPr sz="16700">
                <a:solidFill>
                  <a:schemeClr val="tx1"/>
                </a:solidFill>
                <a:latin typeface="Times New Roman" pitchFamily="18" charset="0"/>
              </a:defRPr>
            </a:lvl1pPr>
            <a:lvl2pPr marL="742950" indent="-285750" defTabSz="1025525">
              <a:spcBef>
                <a:spcPct val="20000"/>
              </a:spcBef>
              <a:buChar char="–"/>
              <a:defRPr sz="14700">
                <a:solidFill>
                  <a:schemeClr val="tx1"/>
                </a:solidFill>
                <a:latin typeface="Times New Roman" pitchFamily="18" charset="0"/>
              </a:defRPr>
            </a:lvl2pPr>
            <a:lvl3pPr marL="1143000" indent="-228600" defTabSz="1025525">
              <a:spcBef>
                <a:spcPct val="20000"/>
              </a:spcBef>
              <a:buChar char="•"/>
              <a:defRPr sz="12600">
                <a:solidFill>
                  <a:schemeClr val="tx1"/>
                </a:solidFill>
                <a:latin typeface="Times New Roman" pitchFamily="18" charset="0"/>
              </a:defRPr>
            </a:lvl3pPr>
            <a:lvl4pPr marL="1600200" indent="-228600" defTabSz="1025525">
              <a:spcBef>
                <a:spcPct val="20000"/>
              </a:spcBef>
              <a:buChar char="–"/>
              <a:defRPr sz="10400">
                <a:solidFill>
                  <a:schemeClr val="tx1"/>
                </a:solidFill>
                <a:latin typeface="Times New Roman" pitchFamily="18" charset="0"/>
              </a:defRPr>
            </a:lvl4pPr>
            <a:lvl5pPr marL="2057400" indent="-228600" defTabSz="1025525">
              <a:spcBef>
                <a:spcPct val="20000"/>
              </a:spcBef>
              <a:buChar char="»"/>
              <a:defRPr sz="10400">
                <a:solidFill>
                  <a:schemeClr val="tx1"/>
                </a:solidFill>
                <a:latin typeface="Times New Roman" pitchFamily="18" charset="0"/>
              </a:defRPr>
            </a:lvl5pPr>
            <a:lvl6pPr marL="2514600" indent="-228600" defTabSz="1025525" eaLnBrk="0" fontAlgn="base" hangingPunct="0">
              <a:spcBef>
                <a:spcPct val="20000"/>
              </a:spcBef>
              <a:spcAft>
                <a:spcPct val="0"/>
              </a:spcAft>
              <a:buChar char="»"/>
              <a:defRPr sz="10400">
                <a:solidFill>
                  <a:schemeClr val="tx1"/>
                </a:solidFill>
                <a:latin typeface="Times New Roman" pitchFamily="18" charset="0"/>
              </a:defRPr>
            </a:lvl6pPr>
            <a:lvl7pPr marL="2971800" indent="-228600" defTabSz="1025525" eaLnBrk="0" fontAlgn="base" hangingPunct="0">
              <a:spcBef>
                <a:spcPct val="20000"/>
              </a:spcBef>
              <a:spcAft>
                <a:spcPct val="0"/>
              </a:spcAft>
              <a:buChar char="»"/>
              <a:defRPr sz="10400">
                <a:solidFill>
                  <a:schemeClr val="tx1"/>
                </a:solidFill>
                <a:latin typeface="Times New Roman" pitchFamily="18" charset="0"/>
              </a:defRPr>
            </a:lvl7pPr>
            <a:lvl8pPr marL="3429000" indent="-228600" defTabSz="1025525" eaLnBrk="0" fontAlgn="base" hangingPunct="0">
              <a:spcBef>
                <a:spcPct val="20000"/>
              </a:spcBef>
              <a:spcAft>
                <a:spcPct val="0"/>
              </a:spcAft>
              <a:buChar char="»"/>
              <a:defRPr sz="10400">
                <a:solidFill>
                  <a:schemeClr val="tx1"/>
                </a:solidFill>
                <a:latin typeface="Times New Roman" pitchFamily="18" charset="0"/>
              </a:defRPr>
            </a:lvl8pPr>
            <a:lvl9pPr marL="3886200" indent="-228600" defTabSz="1025525" eaLnBrk="0" fontAlgn="base" hangingPunct="0">
              <a:spcBef>
                <a:spcPct val="20000"/>
              </a:spcBef>
              <a:spcAft>
                <a:spcPct val="0"/>
              </a:spcAft>
              <a:buChar char="»"/>
              <a:defRPr sz="10400">
                <a:solidFill>
                  <a:schemeClr val="tx1"/>
                </a:solidFill>
                <a:latin typeface="Times New Roman" pitchFamily="18" charset="0"/>
              </a:defRPr>
            </a:lvl9pPr>
          </a:lstStyle>
          <a:p>
            <a:pPr>
              <a:spcBef>
                <a:spcPct val="50000"/>
              </a:spcBef>
              <a:buFontTx/>
              <a:buNone/>
              <a:defRPr/>
            </a:pPr>
            <a:r>
              <a:rPr lang="en-GB" altLang="en-US" sz="4500" b="1" dirty="0">
                <a:solidFill>
                  <a:schemeClr val="bg1"/>
                </a:solidFill>
                <a:latin typeface="Calibri" pitchFamily="34" charset="0"/>
              </a:rPr>
              <a:t>Methods</a:t>
            </a:r>
            <a:endParaRPr lang="en-US" altLang="en-US" sz="4500" b="1" dirty="0">
              <a:solidFill>
                <a:schemeClr val="bg1"/>
              </a:solidFill>
              <a:latin typeface="Calibri" pitchFamily="34" charset="0"/>
            </a:endParaRPr>
          </a:p>
        </p:txBody>
      </p:sp>
      <p:sp>
        <p:nvSpPr>
          <p:cNvPr id="57" name="Text Box 234">
            <a:extLst>
              <a:ext uri="{FF2B5EF4-FFF2-40B4-BE49-F238E27FC236}">
                <a16:creationId xmlns:a16="http://schemas.microsoft.com/office/drawing/2014/main" id="{E86C3E2B-C5F0-4FAC-9E0A-942C921B7AFC}"/>
              </a:ext>
            </a:extLst>
          </p:cNvPr>
          <p:cNvSpPr txBox="1">
            <a:spLocks noChangeArrowheads="1"/>
          </p:cNvSpPr>
          <p:nvPr/>
        </p:nvSpPr>
        <p:spPr bwMode="auto">
          <a:xfrm>
            <a:off x="879711" y="18158475"/>
            <a:ext cx="7844534" cy="63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16700">
                <a:solidFill>
                  <a:schemeClr val="tx1"/>
                </a:solidFill>
                <a:latin typeface="Times New Roman" pitchFamily="18" charset="0"/>
              </a:defRPr>
            </a:lvl1pPr>
            <a:lvl2pPr marL="742950" indent="-285750">
              <a:spcBef>
                <a:spcPct val="20000"/>
              </a:spcBef>
              <a:buChar char="–"/>
              <a:defRPr sz="14700">
                <a:solidFill>
                  <a:schemeClr val="tx1"/>
                </a:solidFill>
                <a:latin typeface="Times New Roman" pitchFamily="18" charset="0"/>
              </a:defRPr>
            </a:lvl2pPr>
            <a:lvl3pPr marL="1143000" indent="-228600">
              <a:spcBef>
                <a:spcPct val="20000"/>
              </a:spcBef>
              <a:buChar char="•"/>
              <a:defRPr sz="12600">
                <a:solidFill>
                  <a:schemeClr val="tx1"/>
                </a:solidFill>
                <a:latin typeface="Times New Roman" pitchFamily="18" charset="0"/>
              </a:defRPr>
            </a:lvl3pPr>
            <a:lvl4pPr marL="1600200" indent="-228600">
              <a:spcBef>
                <a:spcPct val="20000"/>
              </a:spcBef>
              <a:buChar char="–"/>
              <a:defRPr sz="10400">
                <a:solidFill>
                  <a:schemeClr val="tx1"/>
                </a:solidFill>
                <a:latin typeface="Times New Roman" pitchFamily="18" charset="0"/>
              </a:defRPr>
            </a:lvl4pPr>
            <a:lvl5pPr marL="2057400" indent="-228600">
              <a:spcBef>
                <a:spcPct val="20000"/>
              </a:spcBef>
              <a:buChar char="»"/>
              <a:defRPr sz="10400">
                <a:solidFill>
                  <a:schemeClr val="tx1"/>
                </a:solidFill>
                <a:latin typeface="Times New Roman" pitchFamily="18" charset="0"/>
              </a:defRPr>
            </a:lvl5pPr>
            <a:lvl6pPr marL="2514600" indent="-228600" eaLnBrk="0" fontAlgn="base" hangingPunct="0">
              <a:spcBef>
                <a:spcPct val="20000"/>
              </a:spcBef>
              <a:spcAft>
                <a:spcPct val="0"/>
              </a:spcAft>
              <a:buChar char="»"/>
              <a:defRPr sz="10400">
                <a:solidFill>
                  <a:schemeClr val="tx1"/>
                </a:solidFill>
                <a:latin typeface="Times New Roman" pitchFamily="18" charset="0"/>
              </a:defRPr>
            </a:lvl6pPr>
            <a:lvl7pPr marL="2971800" indent="-228600" eaLnBrk="0" fontAlgn="base" hangingPunct="0">
              <a:spcBef>
                <a:spcPct val="20000"/>
              </a:spcBef>
              <a:spcAft>
                <a:spcPct val="0"/>
              </a:spcAft>
              <a:buChar char="»"/>
              <a:defRPr sz="10400">
                <a:solidFill>
                  <a:schemeClr val="tx1"/>
                </a:solidFill>
                <a:latin typeface="Times New Roman" pitchFamily="18" charset="0"/>
              </a:defRPr>
            </a:lvl7pPr>
            <a:lvl8pPr marL="3429000" indent="-228600" eaLnBrk="0" fontAlgn="base" hangingPunct="0">
              <a:spcBef>
                <a:spcPct val="20000"/>
              </a:spcBef>
              <a:spcAft>
                <a:spcPct val="0"/>
              </a:spcAft>
              <a:buChar char="»"/>
              <a:defRPr sz="10400">
                <a:solidFill>
                  <a:schemeClr val="tx1"/>
                </a:solidFill>
                <a:latin typeface="Times New Roman" pitchFamily="18" charset="0"/>
              </a:defRPr>
            </a:lvl8pPr>
            <a:lvl9pPr marL="3886200" indent="-228600" eaLnBrk="0" fontAlgn="base" hangingPunct="0">
              <a:spcBef>
                <a:spcPct val="20000"/>
              </a:spcBef>
              <a:spcAft>
                <a:spcPct val="0"/>
              </a:spcAft>
              <a:buChar char="»"/>
              <a:defRPr sz="10400">
                <a:solidFill>
                  <a:schemeClr val="tx1"/>
                </a:solidFill>
                <a:latin typeface="Times New Roman" pitchFamily="18" charset="0"/>
              </a:defRPr>
            </a:lvl9pPr>
          </a:lstStyle>
          <a:p>
            <a:pPr eaLnBrk="1" hangingPunct="1">
              <a:spcBef>
                <a:spcPct val="0"/>
              </a:spcBef>
              <a:buFontTx/>
              <a:buNone/>
              <a:defRPr/>
            </a:pPr>
            <a:r>
              <a:rPr lang="en-US" altLang="en-US" sz="2800" b="1" i="1" dirty="0">
                <a:solidFill>
                  <a:srgbClr val="C31B2E"/>
                </a:solidFill>
                <a:latin typeface="Calibri" pitchFamily="34" charset="0"/>
                <a:ea typeface="ＭＳ Ｐゴシック" pitchFamily="34" charset="-128"/>
              </a:rPr>
              <a:t>Participants:</a:t>
            </a:r>
          </a:p>
          <a:p>
            <a:pPr eaLnBrk="1" hangingPunct="1">
              <a:spcBef>
                <a:spcPct val="0"/>
              </a:spcBef>
              <a:buClr>
                <a:srgbClr val="C31B2E"/>
              </a:buClr>
              <a:buFontTx/>
              <a:buNone/>
              <a:defRPr/>
            </a:pPr>
            <a:endParaRPr lang="en-US" altLang="en-US" sz="750" dirty="0">
              <a:latin typeface="Calibri" pitchFamily="34" charset="0"/>
              <a:ea typeface="ＭＳ Ｐゴシック" pitchFamily="34" charset="-128"/>
            </a:endParaRPr>
          </a:p>
          <a:p>
            <a:pPr marL="406400" indent="-406400" eaLnBrk="1" hangingPunct="1">
              <a:spcBef>
                <a:spcPts val="627"/>
              </a:spcBef>
              <a:buClr>
                <a:srgbClr val="C31B2E"/>
              </a:buClr>
              <a:defRPr/>
            </a:pPr>
            <a:r>
              <a:rPr lang="en-US" altLang="en-US" sz="2800" i="1" dirty="0">
                <a:latin typeface="Calibri" pitchFamily="34" charset="0"/>
                <a:ea typeface="ＭＳ Ｐゴシック" pitchFamily="34" charset="-128"/>
              </a:rPr>
              <a:t>N</a:t>
            </a:r>
            <a:r>
              <a:rPr lang="en-US" altLang="en-US" sz="2800" dirty="0">
                <a:latin typeface="Calibri" pitchFamily="34" charset="0"/>
                <a:ea typeface="ＭＳ Ｐゴシック" pitchFamily="34" charset="-128"/>
              </a:rPr>
              <a:t>=430 students (</a:t>
            </a:r>
            <a:r>
              <a:rPr lang="en-US" altLang="en-US" sz="2800" i="1" dirty="0">
                <a:latin typeface="Calibri" pitchFamily="34" charset="0"/>
                <a:ea typeface="ＭＳ Ｐゴシック" pitchFamily="34" charset="-128"/>
              </a:rPr>
              <a:t>n</a:t>
            </a:r>
            <a:r>
              <a:rPr lang="en-US" altLang="en-US" sz="2800" dirty="0">
                <a:latin typeface="Calibri" pitchFamily="34" charset="0"/>
                <a:ea typeface="ＭＳ Ｐゴシック" pitchFamily="34" charset="-128"/>
              </a:rPr>
              <a:t>=126 First Generation; </a:t>
            </a:r>
            <a:r>
              <a:rPr lang="en-US" altLang="en-US" sz="2800" i="1" dirty="0">
                <a:latin typeface="Calibri" pitchFamily="34" charset="0"/>
                <a:ea typeface="ＭＳ Ｐゴシック" pitchFamily="34" charset="-128"/>
              </a:rPr>
              <a:t>n</a:t>
            </a:r>
            <a:r>
              <a:rPr lang="en-US" altLang="en-US" sz="2800" dirty="0">
                <a:latin typeface="Calibri" pitchFamily="34" charset="0"/>
                <a:ea typeface="ＭＳ Ｐゴシック" pitchFamily="34" charset="-128"/>
              </a:rPr>
              <a:t>=304 Continuing Generation) </a:t>
            </a:r>
          </a:p>
          <a:p>
            <a:pPr marL="406400" indent="-406400" eaLnBrk="1" hangingPunct="1">
              <a:spcBef>
                <a:spcPts val="627"/>
              </a:spcBef>
              <a:buClr>
                <a:srgbClr val="C31B2E"/>
              </a:buClr>
              <a:defRPr/>
            </a:pPr>
            <a:r>
              <a:rPr lang="en-US" altLang="en-US" sz="2800" dirty="0">
                <a:latin typeface="Calibri" pitchFamily="34" charset="0"/>
                <a:ea typeface="ＭＳ Ｐゴシック" pitchFamily="34" charset="-128"/>
              </a:rPr>
              <a:t>It was a racially and ethnically diverse sample consistent with the demographic profile of the mid-sized public university in the mid-Atlantic region of the United States where data were collected. </a:t>
            </a:r>
          </a:p>
          <a:p>
            <a:pPr marL="406400" indent="-406400" eaLnBrk="1" hangingPunct="1">
              <a:spcBef>
                <a:spcPts val="627"/>
              </a:spcBef>
              <a:buClr>
                <a:srgbClr val="C31B2E"/>
              </a:buClr>
              <a:defRPr/>
            </a:pPr>
            <a:r>
              <a:rPr lang="en-US" altLang="en-US" sz="2800" dirty="0">
                <a:latin typeface="Calibri" pitchFamily="34" charset="0"/>
                <a:ea typeface="ＭＳ Ｐゴシック" pitchFamily="34" charset="-128"/>
              </a:rPr>
              <a:t>Consistent with past research, First Generation students’ families had significantly lower income than Continuing Generation students’ families.</a:t>
            </a:r>
          </a:p>
          <a:p>
            <a:pPr marL="406400" indent="-406400" eaLnBrk="1" hangingPunct="1">
              <a:spcBef>
                <a:spcPts val="627"/>
              </a:spcBef>
              <a:buClr>
                <a:srgbClr val="C31B2E"/>
              </a:buClr>
              <a:defRPr/>
            </a:pPr>
            <a:r>
              <a:rPr lang="en-US" altLang="en-US" sz="2800" dirty="0">
                <a:latin typeface="Calibri" pitchFamily="34" charset="0"/>
                <a:ea typeface="ＭＳ Ｐゴシック" pitchFamily="34" charset="-128"/>
              </a:rPr>
              <a:t>Participants had to have been registered and enrolled at the university in Fall 2020. </a:t>
            </a:r>
          </a:p>
          <a:p>
            <a:pPr marL="35719" eaLnBrk="1" hangingPunct="1">
              <a:spcBef>
                <a:spcPct val="0"/>
              </a:spcBef>
              <a:buClr>
                <a:srgbClr val="C31B2E"/>
              </a:buClr>
              <a:buNone/>
              <a:defRPr/>
            </a:pPr>
            <a:endParaRPr lang="en-US" altLang="en-US" sz="1200" b="1" i="1" dirty="0">
              <a:solidFill>
                <a:srgbClr val="C31B2E"/>
              </a:solidFill>
              <a:latin typeface="Calibri" pitchFamily="34" charset="0"/>
              <a:ea typeface="ＭＳ Ｐゴシック" pitchFamily="34" charset="-128"/>
            </a:endParaRPr>
          </a:p>
        </p:txBody>
      </p:sp>
      <p:sp>
        <p:nvSpPr>
          <p:cNvPr id="63" name="Rectangle 1742">
            <a:extLst>
              <a:ext uri="{FF2B5EF4-FFF2-40B4-BE49-F238E27FC236}">
                <a16:creationId xmlns:a16="http://schemas.microsoft.com/office/drawing/2014/main" id="{1FBEF00D-333B-5545-B9FA-0FA22AD8EBE9}"/>
              </a:ext>
            </a:extLst>
          </p:cNvPr>
          <p:cNvSpPr>
            <a:spLocks noChangeArrowheads="1"/>
          </p:cNvSpPr>
          <p:nvPr/>
        </p:nvSpPr>
        <p:spPr bwMode="auto">
          <a:xfrm>
            <a:off x="1036738" y="24307800"/>
            <a:ext cx="589746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14300">
                <a:solidFill>
                  <a:schemeClr val="tx1"/>
                </a:solidFill>
                <a:latin typeface="Times New Roman" panose="02020603050405020304" pitchFamily="18" charset="0"/>
              </a:defRPr>
            </a:lvl1pPr>
            <a:lvl2pPr marL="742950" indent="-285750">
              <a:spcBef>
                <a:spcPct val="20000"/>
              </a:spcBef>
              <a:buChar char="–"/>
              <a:defRPr sz="12500">
                <a:solidFill>
                  <a:schemeClr val="tx1"/>
                </a:solidFill>
                <a:latin typeface="Times New Roman" panose="02020603050405020304" pitchFamily="18" charset="0"/>
              </a:defRPr>
            </a:lvl2pPr>
            <a:lvl3pPr marL="1143000" indent="-228600">
              <a:spcBef>
                <a:spcPct val="20000"/>
              </a:spcBef>
              <a:buChar char="•"/>
              <a:defRPr sz="10700">
                <a:solidFill>
                  <a:schemeClr val="tx1"/>
                </a:solidFill>
                <a:latin typeface="Times New Roman" panose="02020603050405020304" pitchFamily="18" charset="0"/>
              </a:defRPr>
            </a:lvl3pPr>
            <a:lvl4pPr marL="1600200" indent="-228600">
              <a:spcBef>
                <a:spcPct val="20000"/>
              </a:spcBef>
              <a:buChar char="–"/>
              <a:defRPr sz="8900">
                <a:solidFill>
                  <a:schemeClr val="tx1"/>
                </a:solidFill>
                <a:latin typeface="Times New Roman" panose="02020603050405020304" pitchFamily="18" charset="0"/>
              </a:defRPr>
            </a:lvl4pPr>
            <a:lvl5pPr marL="2057400" indent="-228600">
              <a:spcBef>
                <a:spcPct val="20000"/>
              </a:spcBef>
              <a:buChar char="»"/>
              <a:defRPr sz="89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89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89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89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8900">
                <a:solidFill>
                  <a:schemeClr val="tx1"/>
                </a:solidFill>
                <a:latin typeface="Times New Roman" panose="02020603050405020304" pitchFamily="18" charset="0"/>
              </a:defRPr>
            </a:lvl9pPr>
          </a:lstStyle>
          <a:p>
            <a:pPr>
              <a:buFontTx/>
              <a:buNone/>
            </a:pPr>
            <a:r>
              <a:rPr lang="en-US" altLang="en-US" sz="2800" b="1" i="1" dirty="0">
                <a:latin typeface="Calibri" panose="020F0502020204030204" pitchFamily="34" charset="0"/>
              </a:rPr>
              <a:t>Table 1. Demographics</a:t>
            </a:r>
            <a:endParaRPr lang="en-US" altLang="en-US" sz="2800" dirty="0">
              <a:latin typeface="Calibri" panose="020F0502020204030204" pitchFamily="34" charset="0"/>
            </a:endParaRPr>
          </a:p>
        </p:txBody>
      </p:sp>
      <p:sp>
        <p:nvSpPr>
          <p:cNvPr id="73" name="Rectangle 181">
            <a:extLst>
              <a:ext uri="{FF2B5EF4-FFF2-40B4-BE49-F238E27FC236}">
                <a16:creationId xmlns:a16="http://schemas.microsoft.com/office/drawing/2014/main" id="{D23332B5-7189-4029-9A7B-CB4E1EB9461B}"/>
              </a:ext>
            </a:extLst>
          </p:cNvPr>
          <p:cNvSpPr>
            <a:spLocks noChangeArrowheads="1"/>
          </p:cNvSpPr>
          <p:nvPr/>
        </p:nvSpPr>
        <p:spPr bwMode="auto">
          <a:xfrm>
            <a:off x="9475958" y="28443153"/>
            <a:ext cx="8215822"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Times New Roman" pitchFamily="18" charset="0"/>
              </a:defRPr>
            </a:lvl1pPr>
            <a:lvl2pPr>
              <a:defRPr sz="3600">
                <a:solidFill>
                  <a:schemeClr val="tx1"/>
                </a:solidFill>
                <a:latin typeface="Times New Roman" pitchFamily="18" charset="0"/>
              </a:defRPr>
            </a:lvl2pPr>
            <a:lvl3pPr marL="1143000" indent="-228600">
              <a:defRPr sz="3600">
                <a:solidFill>
                  <a:schemeClr val="tx1"/>
                </a:solidFill>
                <a:latin typeface="Times New Roman" pitchFamily="18" charset="0"/>
              </a:defRPr>
            </a:lvl3pPr>
            <a:lvl4pPr marL="1600200" indent="-228600">
              <a:defRPr sz="3600">
                <a:solidFill>
                  <a:schemeClr val="tx1"/>
                </a:solidFill>
                <a:latin typeface="Times New Roman" pitchFamily="18" charset="0"/>
              </a:defRPr>
            </a:lvl4pPr>
            <a:lvl5pPr marL="2057400" indent="-22860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buClr>
                <a:srgbClr val="C31B2E"/>
              </a:buClr>
              <a:defRPr/>
            </a:pPr>
            <a:r>
              <a:rPr lang="en-US" altLang="en-US" sz="2800" b="1" dirty="0">
                <a:latin typeface="Calibri" pitchFamily="34" charset="0"/>
              </a:rPr>
              <a:t>Research Question 1: </a:t>
            </a:r>
            <a:r>
              <a:rPr lang="en-US" altLang="en-US" sz="2800" b="1" dirty="0">
                <a:solidFill>
                  <a:srgbClr val="C00000"/>
                </a:solidFill>
                <a:latin typeface="Calibri" pitchFamily="34" charset="0"/>
              </a:rPr>
              <a:t>What are similarities and differences in the use of and access to technology for First and Continuing Generation college students?</a:t>
            </a:r>
          </a:p>
        </p:txBody>
      </p:sp>
      <p:graphicFrame>
        <p:nvGraphicFramePr>
          <p:cNvPr id="19" name="Table 18"/>
          <p:cNvGraphicFramePr>
            <a:graphicFrameLocks noGrp="1"/>
          </p:cNvGraphicFramePr>
          <p:nvPr>
            <p:extLst>
              <p:ext uri="{D42A27DB-BD31-4B8C-83A1-F6EECF244321}">
                <p14:modId xmlns:p14="http://schemas.microsoft.com/office/powerpoint/2010/main" val="1995436937"/>
              </p:ext>
            </p:extLst>
          </p:nvPr>
        </p:nvGraphicFramePr>
        <p:xfrm>
          <a:off x="18330963" y="12115800"/>
          <a:ext cx="8101619" cy="2371728"/>
        </p:xfrm>
        <a:graphic>
          <a:graphicData uri="http://schemas.openxmlformats.org/drawingml/2006/table">
            <a:tbl>
              <a:tblPr/>
              <a:tblGrid>
                <a:gridCol w="4805472">
                  <a:extLst>
                    <a:ext uri="{9D8B030D-6E8A-4147-A177-3AD203B41FA5}">
                      <a16:colId xmlns:a16="http://schemas.microsoft.com/office/drawing/2014/main" val="3400980883"/>
                    </a:ext>
                  </a:extLst>
                </a:gridCol>
                <a:gridCol w="1663109">
                  <a:extLst>
                    <a:ext uri="{9D8B030D-6E8A-4147-A177-3AD203B41FA5}">
                      <a16:colId xmlns:a16="http://schemas.microsoft.com/office/drawing/2014/main" val="3765732429"/>
                    </a:ext>
                  </a:extLst>
                </a:gridCol>
                <a:gridCol w="1633038">
                  <a:extLst>
                    <a:ext uri="{9D8B030D-6E8A-4147-A177-3AD203B41FA5}">
                      <a16:colId xmlns:a16="http://schemas.microsoft.com/office/drawing/2014/main" val="1345267994"/>
                    </a:ext>
                  </a:extLst>
                </a:gridCol>
              </a:tblGrid>
              <a:tr h="0">
                <a:tc>
                  <a:txBody>
                    <a:bodyPr/>
                    <a:lstStyle/>
                    <a:p>
                      <a:pPr algn="ctr" rtl="0" fontAlgn="t">
                        <a:spcBef>
                          <a:spcPts val="0"/>
                        </a:spcBef>
                        <a:spcAft>
                          <a:spcPts val="0"/>
                        </a:spcAft>
                      </a:pPr>
                      <a:r>
                        <a:rPr lang="en-US" sz="2800" b="1" dirty="0">
                          <a:effectLst/>
                          <a:latin typeface="Calibri" panose="020F0502020204030204" pitchFamily="34" charset="0"/>
                          <a:cs typeface="Calibri" panose="020F0502020204030204" pitchFamily="34" charset="0"/>
                        </a:rPr>
                        <a:t>% Agreed</a:t>
                      </a:r>
                      <a:r>
                        <a:rPr lang="en-US" sz="2800" b="1" baseline="0" dirty="0">
                          <a:effectLst/>
                          <a:latin typeface="Calibri" panose="020F0502020204030204" pitchFamily="34" charset="0"/>
                          <a:cs typeface="Calibri" panose="020F0502020204030204" pitchFamily="34" charset="0"/>
                        </a:rPr>
                        <a:t> or Strongly Agreed</a:t>
                      </a:r>
                      <a:endParaRPr lang="en-US" sz="2800" b="1"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00000"/>
                    </a:solidFill>
                  </a:tcPr>
                </a:tc>
                <a:tc>
                  <a:txBody>
                    <a:bodyPr/>
                    <a:lstStyle/>
                    <a:p>
                      <a:pPr algn="ctr" rtl="0" fontAlgn="t">
                        <a:spcBef>
                          <a:spcPts val="0"/>
                        </a:spcBef>
                        <a:spcAft>
                          <a:spcPts val="0"/>
                        </a:spcAft>
                      </a:pPr>
                      <a:r>
                        <a:rPr lang="en-US" sz="2800" b="1" i="0" u="none" strike="noStrike" dirty="0">
                          <a:solidFill>
                            <a:srgbClr val="222222"/>
                          </a:solidFill>
                          <a:effectLst/>
                          <a:latin typeface="Calibri" panose="020F0502020204030204" pitchFamily="34" charset="0"/>
                          <a:cs typeface="Calibri" panose="020F0502020204030204" pitchFamily="34" charset="0"/>
                        </a:rPr>
                        <a:t>First Gen.</a:t>
                      </a:r>
                      <a:endParaRPr lang="en-US" sz="2800" b="1"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00000"/>
                    </a:solidFill>
                  </a:tcPr>
                </a:tc>
                <a:tc>
                  <a:txBody>
                    <a:bodyPr/>
                    <a:lstStyle/>
                    <a:p>
                      <a:pPr algn="ctr" rtl="0" fontAlgn="t">
                        <a:spcBef>
                          <a:spcPts val="0"/>
                        </a:spcBef>
                        <a:spcAft>
                          <a:spcPts val="0"/>
                        </a:spcAft>
                      </a:pPr>
                      <a:r>
                        <a:rPr lang="en-US" sz="2800" b="1" i="0" u="none" strike="noStrike" dirty="0">
                          <a:solidFill>
                            <a:srgbClr val="222222"/>
                          </a:solidFill>
                          <a:effectLst/>
                          <a:latin typeface="Calibri" panose="020F0502020204030204" pitchFamily="34" charset="0"/>
                          <a:cs typeface="Calibri" panose="020F0502020204030204" pitchFamily="34" charset="0"/>
                        </a:rPr>
                        <a:t>Cont. Gen</a:t>
                      </a:r>
                      <a:endParaRPr lang="en-US" sz="2800" b="1"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451434175"/>
                  </a:ext>
                </a:extLst>
              </a:tr>
              <a:tr h="298450">
                <a:tc>
                  <a:txBody>
                    <a:bodyPr/>
                    <a:lstStyle/>
                    <a:p>
                      <a:pPr rtl="0" fontAlgn="t">
                        <a:spcBef>
                          <a:spcPts val="0"/>
                        </a:spcBef>
                        <a:spcAft>
                          <a:spcPts val="0"/>
                        </a:spcAft>
                      </a:pPr>
                      <a:r>
                        <a:rPr lang="en-US" sz="2800" b="0" i="0" u="none" strike="noStrike" dirty="0">
                          <a:solidFill>
                            <a:srgbClr val="222222"/>
                          </a:solidFill>
                          <a:effectLst/>
                          <a:latin typeface="Calibri" panose="020F0502020204030204" pitchFamily="34" charset="0"/>
                          <a:cs typeface="Calibri" panose="020F0502020204030204" pitchFamily="34" charset="0"/>
                        </a:rPr>
                        <a:t>Had Sufficient Access to Technology</a:t>
                      </a:r>
                      <a:endParaRPr lang="en-US" sz="2800"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tc>
                  <a:txBody>
                    <a:bodyPr/>
                    <a:lstStyle/>
                    <a:p>
                      <a:pPr algn="ctr" rtl="0" fontAlgn="t">
                        <a:spcBef>
                          <a:spcPts val="0"/>
                        </a:spcBef>
                        <a:spcAft>
                          <a:spcPts val="0"/>
                        </a:spcAft>
                      </a:pPr>
                      <a:r>
                        <a:rPr lang="en-US" sz="2800" b="0" i="0" u="none" strike="noStrike" dirty="0">
                          <a:solidFill>
                            <a:srgbClr val="222222"/>
                          </a:solidFill>
                          <a:effectLst/>
                          <a:latin typeface="Calibri" panose="020F0502020204030204" pitchFamily="34" charset="0"/>
                          <a:cs typeface="Calibri" panose="020F0502020204030204" pitchFamily="34" charset="0"/>
                        </a:rPr>
                        <a:t>73.2%</a:t>
                      </a:r>
                      <a:endParaRPr lang="en-US" sz="2800"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tc>
                  <a:txBody>
                    <a:bodyPr/>
                    <a:lstStyle/>
                    <a:p>
                      <a:pPr algn="ctr" rtl="0" fontAlgn="t">
                        <a:spcBef>
                          <a:spcPts val="0"/>
                        </a:spcBef>
                        <a:spcAft>
                          <a:spcPts val="0"/>
                        </a:spcAft>
                      </a:pPr>
                      <a:r>
                        <a:rPr lang="en-US" sz="2800" b="0" i="0" u="none" strike="noStrike" dirty="0">
                          <a:solidFill>
                            <a:srgbClr val="222222"/>
                          </a:solidFill>
                          <a:effectLst/>
                          <a:latin typeface="Calibri" panose="020F0502020204030204" pitchFamily="34" charset="0"/>
                          <a:cs typeface="Calibri" panose="020F0502020204030204" pitchFamily="34" charset="0"/>
                        </a:rPr>
                        <a:t>82.5%</a:t>
                      </a:r>
                      <a:endParaRPr lang="en-US" sz="2800"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extLst>
                  <a:ext uri="{0D108BD9-81ED-4DB2-BD59-A6C34878D82A}">
                    <a16:rowId xmlns:a16="http://schemas.microsoft.com/office/drawing/2014/main" val="366661959"/>
                  </a:ext>
                </a:extLst>
              </a:tr>
              <a:tr h="0">
                <a:tc>
                  <a:txBody>
                    <a:bodyPr/>
                    <a:lstStyle/>
                    <a:p>
                      <a:pPr rtl="0" fontAlgn="t">
                        <a:spcBef>
                          <a:spcPts val="0"/>
                        </a:spcBef>
                        <a:spcAft>
                          <a:spcPts val="0"/>
                        </a:spcAft>
                      </a:pPr>
                      <a:r>
                        <a:rPr lang="en-US" sz="2800" b="0" i="0" u="none" strike="noStrike" dirty="0">
                          <a:solidFill>
                            <a:srgbClr val="222222"/>
                          </a:solidFill>
                          <a:effectLst/>
                          <a:latin typeface="Calibri" panose="020F0502020204030204" pitchFamily="34" charset="0"/>
                          <a:cs typeface="Calibri" panose="020F0502020204030204" pitchFamily="34" charset="0"/>
                        </a:rPr>
                        <a:t>Difficulties with Technology Resulted</a:t>
                      </a:r>
                      <a:r>
                        <a:rPr lang="en-US" sz="2800" b="0" i="0" u="none" strike="noStrike" baseline="0" dirty="0">
                          <a:solidFill>
                            <a:srgbClr val="222222"/>
                          </a:solidFill>
                          <a:effectLst/>
                          <a:latin typeface="Calibri" panose="020F0502020204030204" pitchFamily="34" charset="0"/>
                          <a:cs typeface="Calibri" panose="020F0502020204030204" pitchFamily="34" charset="0"/>
                        </a:rPr>
                        <a:t> in Missed Classes</a:t>
                      </a:r>
                      <a:endParaRPr lang="en-US" sz="2800"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tc>
                  <a:txBody>
                    <a:bodyPr/>
                    <a:lstStyle/>
                    <a:p>
                      <a:pPr algn="ctr" rtl="0" fontAlgn="t">
                        <a:spcBef>
                          <a:spcPts val="0"/>
                        </a:spcBef>
                        <a:spcAft>
                          <a:spcPts val="0"/>
                        </a:spcAft>
                      </a:pPr>
                      <a:r>
                        <a:rPr lang="en-US" sz="2800" b="0" i="0" u="none" strike="noStrike" dirty="0">
                          <a:solidFill>
                            <a:srgbClr val="222222"/>
                          </a:solidFill>
                          <a:effectLst/>
                          <a:latin typeface="Calibri" panose="020F0502020204030204" pitchFamily="34" charset="0"/>
                          <a:cs typeface="Calibri" panose="020F0502020204030204" pitchFamily="34" charset="0"/>
                        </a:rPr>
                        <a:t>18.9%</a:t>
                      </a:r>
                      <a:endParaRPr lang="en-US" sz="2800"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tc>
                  <a:txBody>
                    <a:bodyPr/>
                    <a:lstStyle/>
                    <a:p>
                      <a:pPr algn="ctr" rtl="0" fontAlgn="t">
                        <a:spcBef>
                          <a:spcPts val="0"/>
                        </a:spcBef>
                        <a:spcAft>
                          <a:spcPts val="0"/>
                        </a:spcAft>
                      </a:pPr>
                      <a:r>
                        <a:rPr lang="en-US" sz="2800" b="0" i="0" u="none" strike="noStrike" dirty="0">
                          <a:solidFill>
                            <a:srgbClr val="222222"/>
                          </a:solidFill>
                          <a:effectLst/>
                          <a:latin typeface="Calibri" panose="020F0502020204030204" pitchFamily="34" charset="0"/>
                          <a:cs typeface="Calibri" panose="020F0502020204030204" pitchFamily="34" charset="0"/>
                        </a:rPr>
                        <a:t>13.5%</a:t>
                      </a:r>
                      <a:endParaRPr lang="en-US" sz="2800"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extLst>
                  <a:ext uri="{0D108BD9-81ED-4DB2-BD59-A6C34878D82A}">
                    <a16:rowId xmlns:a16="http://schemas.microsoft.com/office/drawing/2014/main" val="1833882259"/>
                  </a:ext>
                </a:extLst>
              </a:tr>
            </a:tbl>
          </a:graphicData>
        </a:graphic>
      </p:graphicFrame>
      <p:sp>
        <p:nvSpPr>
          <p:cNvPr id="2" name="AutoShape 2" descr="https://sonnenscheinlab.umbc.edu/wp-content/uploads/sites/561/2019/02/Lab-Logo-2.png"/>
          <p:cNvSpPr>
            <a:spLocks noChangeAspect="1" noChangeArrowheads="1"/>
          </p:cNvSpPr>
          <p:nvPr/>
        </p:nvSpPr>
        <p:spPr bwMode="auto">
          <a:xfrm>
            <a:off x="39688" y="6086872"/>
            <a:ext cx="190500" cy="190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7150" tIns="28575" rIns="57150" bIns="28575" numCol="1" anchor="t" anchorCtr="0" compatLnSpc="1">
            <a:prstTxWarp prst="textNoShape">
              <a:avLst/>
            </a:prstTxWarp>
          </a:bodyPr>
          <a:lstStyle/>
          <a:p>
            <a:endParaRPr lang="en-US" sz="2250"/>
          </a:p>
        </p:txBody>
      </p:sp>
      <p:sp>
        <p:nvSpPr>
          <p:cNvPr id="53" name="Text Box 385">
            <a:extLst>
              <a:ext uri="{FF2B5EF4-FFF2-40B4-BE49-F238E27FC236}">
                <a16:creationId xmlns:a16="http://schemas.microsoft.com/office/drawing/2014/main" id="{05D3A09E-6593-4B41-924C-6F891BB701B5}"/>
              </a:ext>
            </a:extLst>
          </p:cNvPr>
          <p:cNvSpPr txBox="1">
            <a:spLocks noChangeArrowheads="1"/>
          </p:cNvSpPr>
          <p:nvPr/>
        </p:nvSpPr>
        <p:spPr bwMode="auto">
          <a:xfrm>
            <a:off x="18135601" y="5013107"/>
            <a:ext cx="8443846" cy="910976"/>
          </a:xfrm>
          <a:prstGeom prst="rect">
            <a:avLst/>
          </a:prstGeom>
          <a:solidFill>
            <a:schemeClr val="tx1"/>
          </a:solidFill>
          <a:ln w="9525">
            <a:solidFill>
              <a:schemeClr val="tx1"/>
            </a:solidFill>
            <a:miter lim="800000"/>
            <a:headEnd/>
            <a:tailEnd/>
          </a:ln>
          <a:effectLst>
            <a:outerShdw blurRad="63500" dist="38099" dir="2700000" algn="ctr" rotWithShape="0">
              <a:schemeClr val="bg2">
                <a:alpha val="74997"/>
              </a:schemeClr>
            </a:outerShdw>
          </a:effectLst>
        </p:spPr>
        <p:txBody>
          <a:bodyPr wrap="square" lIns="216366" tIns="108183" rIns="216366" bIns="108183">
            <a:spAutoFit/>
          </a:bodyPr>
          <a:lstStyle>
            <a:lvl1pPr defTabSz="1025525">
              <a:spcBef>
                <a:spcPct val="20000"/>
              </a:spcBef>
              <a:buChar char="•"/>
              <a:defRPr sz="16700">
                <a:solidFill>
                  <a:schemeClr val="tx1"/>
                </a:solidFill>
                <a:latin typeface="Times New Roman" pitchFamily="18" charset="0"/>
              </a:defRPr>
            </a:lvl1pPr>
            <a:lvl2pPr marL="742950" indent="-285750" defTabSz="1025525">
              <a:spcBef>
                <a:spcPct val="20000"/>
              </a:spcBef>
              <a:buChar char="–"/>
              <a:defRPr sz="14700">
                <a:solidFill>
                  <a:schemeClr val="tx1"/>
                </a:solidFill>
                <a:latin typeface="Times New Roman" pitchFamily="18" charset="0"/>
              </a:defRPr>
            </a:lvl2pPr>
            <a:lvl3pPr marL="1143000" indent="-228600" defTabSz="1025525">
              <a:spcBef>
                <a:spcPct val="20000"/>
              </a:spcBef>
              <a:buChar char="•"/>
              <a:defRPr sz="12600">
                <a:solidFill>
                  <a:schemeClr val="tx1"/>
                </a:solidFill>
                <a:latin typeface="Times New Roman" pitchFamily="18" charset="0"/>
              </a:defRPr>
            </a:lvl3pPr>
            <a:lvl4pPr marL="1600200" indent="-228600" defTabSz="1025525">
              <a:spcBef>
                <a:spcPct val="20000"/>
              </a:spcBef>
              <a:buChar char="–"/>
              <a:defRPr sz="10400">
                <a:solidFill>
                  <a:schemeClr val="tx1"/>
                </a:solidFill>
                <a:latin typeface="Times New Roman" pitchFamily="18" charset="0"/>
              </a:defRPr>
            </a:lvl4pPr>
            <a:lvl5pPr marL="2057400" indent="-228600" defTabSz="1025525">
              <a:spcBef>
                <a:spcPct val="20000"/>
              </a:spcBef>
              <a:buChar char="»"/>
              <a:defRPr sz="10400">
                <a:solidFill>
                  <a:schemeClr val="tx1"/>
                </a:solidFill>
                <a:latin typeface="Times New Roman" pitchFamily="18" charset="0"/>
              </a:defRPr>
            </a:lvl5pPr>
            <a:lvl6pPr marL="2514600" indent="-228600" defTabSz="1025525" eaLnBrk="0" fontAlgn="base" hangingPunct="0">
              <a:spcBef>
                <a:spcPct val="20000"/>
              </a:spcBef>
              <a:spcAft>
                <a:spcPct val="0"/>
              </a:spcAft>
              <a:buChar char="»"/>
              <a:defRPr sz="10400">
                <a:solidFill>
                  <a:schemeClr val="tx1"/>
                </a:solidFill>
                <a:latin typeface="Times New Roman" pitchFamily="18" charset="0"/>
              </a:defRPr>
            </a:lvl6pPr>
            <a:lvl7pPr marL="2971800" indent="-228600" defTabSz="1025525" eaLnBrk="0" fontAlgn="base" hangingPunct="0">
              <a:spcBef>
                <a:spcPct val="20000"/>
              </a:spcBef>
              <a:spcAft>
                <a:spcPct val="0"/>
              </a:spcAft>
              <a:buChar char="»"/>
              <a:defRPr sz="10400">
                <a:solidFill>
                  <a:schemeClr val="tx1"/>
                </a:solidFill>
                <a:latin typeface="Times New Roman" pitchFamily="18" charset="0"/>
              </a:defRPr>
            </a:lvl7pPr>
            <a:lvl8pPr marL="3429000" indent="-228600" defTabSz="1025525" eaLnBrk="0" fontAlgn="base" hangingPunct="0">
              <a:spcBef>
                <a:spcPct val="20000"/>
              </a:spcBef>
              <a:spcAft>
                <a:spcPct val="0"/>
              </a:spcAft>
              <a:buChar char="»"/>
              <a:defRPr sz="10400">
                <a:solidFill>
                  <a:schemeClr val="tx1"/>
                </a:solidFill>
                <a:latin typeface="Times New Roman" pitchFamily="18" charset="0"/>
              </a:defRPr>
            </a:lvl8pPr>
            <a:lvl9pPr marL="3886200" indent="-228600" defTabSz="1025525" eaLnBrk="0" fontAlgn="base" hangingPunct="0">
              <a:spcBef>
                <a:spcPct val="20000"/>
              </a:spcBef>
              <a:spcAft>
                <a:spcPct val="0"/>
              </a:spcAft>
              <a:buChar char="»"/>
              <a:defRPr sz="10400">
                <a:solidFill>
                  <a:schemeClr val="tx1"/>
                </a:solidFill>
                <a:latin typeface="Times New Roman" pitchFamily="18" charset="0"/>
              </a:defRPr>
            </a:lvl9pPr>
          </a:lstStyle>
          <a:p>
            <a:pPr>
              <a:spcBef>
                <a:spcPct val="50000"/>
              </a:spcBef>
              <a:buFontTx/>
              <a:buNone/>
              <a:defRPr/>
            </a:pPr>
            <a:r>
              <a:rPr lang="en-GB" altLang="en-US" sz="4500" b="1" dirty="0">
                <a:solidFill>
                  <a:schemeClr val="bg1"/>
                </a:solidFill>
                <a:latin typeface="Calibri" pitchFamily="34" charset="0"/>
              </a:rPr>
              <a:t>Results</a:t>
            </a:r>
            <a:endParaRPr lang="en-US" altLang="en-US" sz="1200" b="1" dirty="0">
              <a:solidFill>
                <a:schemeClr val="bg1"/>
              </a:solidFill>
              <a:latin typeface="Calibri" pitchFamily="34" charset="0"/>
            </a:endParaRPr>
          </a:p>
        </p:txBody>
      </p:sp>
      <p:pic>
        <p:nvPicPr>
          <p:cNvPr id="1029" name="Picture 5" descr="University of Maryland, Baltimore Count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7005" y="462644"/>
            <a:ext cx="2877995" cy="2966356"/>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PGCPS Logo in Color as PN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6343" y="990600"/>
            <a:ext cx="2096857" cy="147059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s://sonnenscheinlab.umbc.edu/wp-content/uploads/sites/561/2019/02/Lab-Logo-2.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02850" y="531886"/>
            <a:ext cx="2997615" cy="230992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1" name="Table 50"/>
          <p:cNvGraphicFramePr>
            <a:graphicFrameLocks noGrp="1"/>
          </p:cNvGraphicFramePr>
          <p:nvPr>
            <p:extLst>
              <p:ext uri="{D42A27DB-BD31-4B8C-83A1-F6EECF244321}">
                <p14:modId xmlns:p14="http://schemas.microsoft.com/office/powerpoint/2010/main" val="3945756440"/>
              </p:ext>
            </p:extLst>
          </p:nvPr>
        </p:nvGraphicFramePr>
        <p:xfrm>
          <a:off x="9366465" y="25158187"/>
          <a:ext cx="8159536" cy="3042661"/>
        </p:xfrm>
        <a:graphic>
          <a:graphicData uri="http://schemas.openxmlformats.org/drawingml/2006/table">
            <a:tbl>
              <a:tblPr/>
              <a:tblGrid>
                <a:gridCol w="8159536">
                  <a:extLst>
                    <a:ext uri="{9D8B030D-6E8A-4147-A177-3AD203B41FA5}">
                      <a16:colId xmlns:a16="http://schemas.microsoft.com/office/drawing/2014/main" val="1682134581"/>
                    </a:ext>
                  </a:extLst>
                </a:gridCol>
              </a:tblGrid>
              <a:tr h="645371">
                <a:tc>
                  <a:txBody>
                    <a:bodyPr/>
                    <a:lstStyle/>
                    <a:p>
                      <a:pPr algn="ctr" rtl="0" fontAlgn="t">
                        <a:spcBef>
                          <a:spcPts val="0"/>
                        </a:spcBef>
                        <a:spcAft>
                          <a:spcPts val="0"/>
                        </a:spcAft>
                      </a:pPr>
                      <a:r>
                        <a:rPr lang="en-US" sz="2800" b="1" dirty="0">
                          <a:effectLst/>
                          <a:latin typeface="Calibri" panose="020F0502020204030204" pitchFamily="34" charset="0"/>
                          <a:cs typeface="Calibri" panose="020F0502020204030204" pitchFamily="34" charset="0"/>
                        </a:rPr>
                        <a:t>Analyses</a:t>
                      </a: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2253545882"/>
                  </a:ext>
                </a:extLst>
              </a:tr>
              <a:tr h="2397290">
                <a:tc>
                  <a:txBody>
                    <a:bodyPr/>
                    <a:lstStyle/>
                    <a:p>
                      <a:pPr rtl="0" fontAlgn="t">
                        <a:spcBef>
                          <a:spcPts val="0"/>
                        </a:spcBef>
                        <a:spcAft>
                          <a:spcPts val="0"/>
                        </a:spcAft>
                      </a:pPr>
                      <a:endParaRPr lang="en-US" sz="2800"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extLst>
                  <a:ext uri="{0D108BD9-81ED-4DB2-BD59-A6C34878D82A}">
                    <a16:rowId xmlns:a16="http://schemas.microsoft.com/office/drawing/2014/main" val="3591202680"/>
                  </a:ext>
                </a:extLst>
              </a:tr>
            </a:tbl>
          </a:graphicData>
        </a:graphic>
      </p:graphicFrame>
      <p:sp>
        <p:nvSpPr>
          <p:cNvPr id="46" name="Text Box 1016">
            <a:extLst>
              <a:ext uri="{FF2B5EF4-FFF2-40B4-BE49-F238E27FC236}">
                <a16:creationId xmlns:a16="http://schemas.microsoft.com/office/drawing/2014/main" id="{D8B91A66-D6E3-4689-BE0B-F1F6632A5357}"/>
              </a:ext>
            </a:extLst>
          </p:cNvPr>
          <p:cNvSpPr txBox="1">
            <a:spLocks noChangeArrowheads="1"/>
          </p:cNvSpPr>
          <p:nvPr/>
        </p:nvSpPr>
        <p:spPr bwMode="auto">
          <a:xfrm>
            <a:off x="9472910" y="25779216"/>
            <a:ext cx="7950666" cy="2485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1025525">
              <a:spcBef>
                <a:spcPct val="20000"/>
              </a:spcBef>
              <a:buChar char="•"/>
              <a:defRPr sz="16700">
                <a:solidFill>
                  <a:schemeClr val="tx1"/>
                </a:solidFill>
                <a:latin typeface="Times New Roman" pitchFamily="18" charset="0"/>
              </a:defRPr>
            </a:lvl1pPr>
            <a:lvl2pPr defTabSz="1025525">
              <a:spcBef>
                <a:spcPct val="20000"/>
              </a:spcBef>
              <a:buChar char="–"/>
              <a:defRPr sz="14700">
                <a:solidFill>
                  <a:schemeClr val="tx1"/>
                </a:solidFill>
                <a:latin typeface="Times New Roman" pitchFamily="18" charset="0"/>
              </a:defRPr>
            </a:lvl2pPr>
            <a:lvl3pPr marL="1143000" indent="-228600" defTabSz="1025525">
              <a:spcBef>
                <a:spcPct val="20000"/>
              </a:spcBef>
              <a:buChar char="•"/>
              <a:defRPr sz="12600">
                <a:solidFill>
                  <a:schemeClr val="tx1"/>
                </a:solidFill>
                <a:latin typeface="Times New Roman" pitchFamily="18" charset="0"/>
              </a:defRPr>
            </a:lvl3pPr>
            <a:lvl4pPr marL="1600200" indent="-228600" defTabSz="1025525">
              <a:spcBef>
                <a:spcPct val="20000"/>
              </a:spcBef>
              <a:buChar char="–"/>
              <a:defRPr sz="10400">
                <a:solidFill>
                  <a:schemeClr val="tx1"/>
                </a:solidFill>
                <a:latin typeface="Times New Roman" pitchFamily="18" charset="0"/>
              </a:defRPr>
            </a:lvl4pPr>
            <a:lvl5pPr marL="2057400" indent="-228600" defTabSz="1025525">
              <a:spcBef>
                <a:spcPct val="20000"/>
              </a:spcBef>
              <a:buChar char="»"/>
              <a:defRPr sz="10400">
                <a:solidFill>
                  <a:schemeClr val="tx1"/>
                </a:solidFill>
                <a:latin typeface="Times New Roman" pitchFamily="18" charset="0"/>
              </a:defRPr>
            </a:lvl5pPr>
            <a:lvl6pPr marL="2514600" indent="-228600" defTabSz="1025525" eaLnBrk="0" fontAlgn="base" hangingPunct="0">
              <a:spcBef>
                <a:spcPct val="20000"/>
              </a:spcBef>
              <a:spcAft>
                <a:spcPct val="0"/>
              </a:spcAft>
              <a:buChar char="»"/>
              <a:defRPr sz="10400">
                <a:solidFill>
                  <a:schemeClr val="tx1"/>
                </a:solidFill>
                <a:latin typeface="Times New Roman" pitchFamily="18" charset="0"/>
              </a:defRPr>
            </a:lvl6pPr>
            <a:lvl7pPr marL="2971800" indent="-228600" defTabSz="1025525" eaLnBrk="0" fontAlgn="base" hangingPunct="0">
              <a:spcBef>
                <a:spcPct val="20000"/>
              </a:spcBef>
              <a:spcAft>
                <a:spcPct val="0"/>
              </a:spcAft>
              <a:buChar char="»"/>
              <a:defRPr sz="10400">
                <a:solidFill>
                  <a:schemeClr val="tx1"/>
                </a:solidFill>
                <a:latin typeface="Times New Roman" pitchFamily="18" charset="0"/>
              </a:defRPr>
            </a:lvl7pPr>
            <a:lvl8pPr marL="3429000" indent="-228600" defTabSz="1025525" eaLnBrk="0" fontAlgn="base" hangingPunct="0">
              <a:spcBef>
                <a:spcPct val="20000"/>
              </a:spcBef>
              <a:spcAft>
                <a:spcPct val="0"/>
              </a:spcAft>
              <a:buChar char="»"/>
              <a:defRPr sz="10400">
                <a:solidFill>
                  <a:schemeClr val="tx1"/>
                </a:solidFill>
                <a:latin typeface="Times New Roman" pitchFamily="18" charset="0"/>
              </a:defRPr>
            </a:lvl8pPr>
            <a:lvl9pPr marL="3886200" indent="-228600" defTabSz="1025525" eaLnBrk="0" fontAlgn="base" hangingPunct="0">
              <a:spcBef>
                <a:spcPct val="20000"/>
              </a:spcBef>
              <a:spcAft>
                <a:spcPct val="0"/>
              </a:spcAft>
              <a:buChar char="»"/>
              <a:defRPr sz="10400">
                <a:solidFill>
                  <a:schemeClr val="tx1"/>
                </a:solidFill>
                <a:latin typeface="Times New Roman" pitchFamily="18" charset="0"/>
              </a:defRPr>
            </a:lvl9pPr>
          </a:lstStyle>
          <a:p>
            <a:pPr marL="285750" indent="-285750">
              <a:spcBef>
                <a:spcPct val="0"/>
              </a:spcBef>
              <a:buClr>
                <a:srgbClr val="C31B2E"/>
              </a:buClr>
              <a:defRPr/>
            </a:pPr>
            <a:r>
              <a:rPr lang="en-US" altLang="en-US" sz="2800" dirty="0">
                <a:latin typeface="Calibri" pitchFamily="34" charset="0"/>
              </a:rPr>
              <a:t>Gender and academic year were not statistically significant in the regression model, so they were removed.</a:t>
            </a:r>
          </a:p>
          <a:p>
            <a:pPr marL="285750" indent="-285750">
              <a:spcBef>
                <a:spcPct val="0"/>
              </a:spcBef>
              <a:buClr>
                <a:srgbClr val="C31B2E"/>
              </a:buClr>
              <a:defRPr/>
            </a:pPr>
            <a:endParaRPr lang="en-US" altLang="en-US" sz="1000" dirty="0">
              <a:latin typeface="Calibri" pitchFamily="34" charset="0"/>
            </a:endParaRPr>
          </a:p>
          <a:p>
            <a:pPr marL="285750" indent="-285750">
              <a:spcBef>
                <a:spcPct val="0"/>
              </a:spcBef>
              <a:buClr>
                <a:srgbClr val="C31B2E"/>
              </a:buClr>
              <a:defRPr/>
            </a:pPr>
            <a:r>
              <a:rPr lang="en-US" altLang="en-US" sz="2800" dirty="0">
                <a:latin typeface="Calibri" pitchFamily="34" charset="0"/>
              </a:rPr>
              <a:t>Race/ethnicity was statistically significant and controlled for in subsequent analyses. </a:t>
            </a:r>
          </a:p>
        </p:txBody>
      </p:sp>
      <p:graphicFrame>
        <p:nvGraphicFramePr>
          <p:cNvPr id="52" name="Table 51"/>
          <p:cNvGraphicFramePr>
            <a:graphicFrameLocks noGrp="1"/>
          </p:cNvGraphicFramePr>
          <p:nvPr>
            <p:extLst>
              <p:ext uri="{D42A27DB-BD31-4B8C-83A1-F6EECF244321}">
                <p14:modId xmlns:p14="http://schemas.microsoft.com/office/powerpoint/2010/main" val="2234798640"/>
              </p:ext>
            </p:extLst>
          </p:nvPr>
        </p:nvGraphicFramePr>
        <p:xfrm>
          <a:off x="1036738" y="24945960"/>
          <a:ext cx="7391399" cy="6677040"/>
        </p:xfrm>
        <a:graphic>
          <a:graphicData uri="http://schemas.openxmlformats.org/drawingml/2006/table">
            <a:tbl>
              <a:tblPr/>
              <a:tblGrid>
                <a:gridCol w="3727163">
                  <a:extLst>
                    <a:ext uri="{9D8B030D-6E8A-4147-A177-3AD203B41FA5}">
                      <a16:colId xmlns:a16="http://schemas.microsoft.com/office/drawing/2014/main" val="3400980883"/>
                    </a:ext>
                  </a:extLst>
                </a:gridCol>
                <a:gridCol w="1679442">
                  <a:extLst>
                    <a:ext uri="{9D8B030D-6E8A-4147-A177-3AD203B41FA5}">
                      <a16:colId xmlns:a16="http://schemas.microsoft.com/office/drawing/2014/main" val="3765732429"/>
                    </a:ext>
                  </a:extLst>
                </a:gridCol>
                <a:gridCol w="1984794">
                  <a:extLst>
                    <a:ext uri="{9D8B030D-6E8A-4147-A177-3AD203B41FA5}">
                      <a16:colId xmlns:a16="http://schemas.microsoft.com/office/drawing/2014/main" val="1345267994"/>
                    </a:ext>
                  </a:extLst>
                </a:gridCol>
              </a:tblGrid>
              <a:tr h="444621">
                <a:tc>
                  <a:txBody>
                    <a:bodyPr/>
                    <a:lstStyle/>
                    <a:p>
                      <a:pPr algn="ctr" rtl="0" fontAlgn="t">
                        <a:spcBef>
                          <a:spcPts val="0"/>
                        </a:spcBef>
                        <a:spcAft>
                          <a:spcPts val="0"/>
                        </a:spcAft>
                      </a:pPr>
                      <a:r>
                        <a:rPr lang="en-US" sz="2400" b="1" i="0" dirty="0">
                          <a:effectLst/>
                          <a:latin typeface="Calibri" panose="020F0502020204030204" pitchFamily="34" charset="0"/>
                          <a:cs typeface="Calibri" panose="020F0502020204030204" pitchFamily="34" charset="0"/>
                        </a:rPr>
                        <a:t>Outcome</a:t>
                      </a: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00000"/>
                    </a:solidFill>
                  </a:tcPr>
                </a:tc>
                <a:tc gridSpan="2">
                  <a:txBody>
                    <a:bodyPr/>
                    <a:lstStyle/>
                    <a:p>
                      <a:pPr marL="0" marR="0" lvl="0" indent="0" algn="ctr" defTabSz="489822" rtl="0" eaLnBrk="1" fontAlgn="t" latinLnBrk="0" hangingPunct="1">
                        <a:lnSpc>
                          <a:spcPct val="100000"/>
                        </a:lnSpc>
                        <a:spcBef>
                          <a:spcPts val="0"/>
                        </a:spcBef>
                        <a:spcAft>
                          <a:spcPts val="0"/>
                        </a:spcAft>
                        <a:buClrTx/>
                        <a:buSzTx/>
                        <a:buFontTx/>
                        <a:buNone/>
                        <a:tabLst/>
                        <a:defRPr/>
                      </a:pPr>
                      <a:r>
                        <a:rPr lang="en-US" sz="2400" b="1" i="0" u="none" strike="noStrike" dirty="0">
                          <a:solidFill>
                            <a:srgbClr val="222222"/>
                          </a:solidFill>
                          <a:effectLst/>
                          <a:latin typeface="Calibri" panose="020F0502020204030204" pitchFamily="34" charset="0"/>
                          <a:cs typeface="Calibri" panose="020F0502020204030204" pitchFamily="34" charset="0"/>
                        </a:rPr>
                        <a:t>M (SD) or %</a:t>
                      </a:r>
                      <a:endParaRPr lang="en-US" sz="2400" i="0"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00000"/>
                    </a:solidFill>
                  </a:tcPr>
                </a:tc>
                <a:tc hMerge="1">
                  <a:txBody>
                    <a:bodyPr/>
                    <a:lstStyle/>
                    <a:p>
                      <a:pPr algn="ctr" rtl="0" fontAlgn="t">
                        <a:spcBef>
                          <a:spcPts val="0"/>
                        </a:spcBef>
                        <a:spcAft>
                          <a:spcPts val="0"/>
                        </a:spcAft>
                      </a:pPr>
                      <a:endParaRPr lang="en-US" sz="2800" b="1"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983459470"/>
                  </a:ext>
                </a:extLst>
              </a:tr>
              <a:tr h="444621">
                <a:tc>
                  <a:txBody>
                    <a:bodyPr/>
                    <a:lstStyle/>
                    <a:p>
                      <a:pPr algn="ctr" rtl="0" fontAlgn="t">
                        <a:spcBef>
                          <a:spcPts val="0"/>
                        </a:spcBef>
                        <a:spcAft>
                          <a:spcPts val="0"/>
                        </a:spcAft>
                      </a:pPr>
                      <a:endParaRPr lang="en-US" sz="2400" b="1" i="0"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00000"/>
                    </a:solidFill>
                  </a:tcPr>
                </a:tc>
                <a:tc>
                  <a:txBody>
                    <a:bodyPr/>
                    <a:lstStyle/>
                    <a:p>
                      <a:pPr algn="ctr" rtl="0" fontAlgn="t">
                        <a:spcBef>
                          <a:spcPts val="0"/>
                        </a:spcBef>
                        <a:spcAft>
                          <a:spcPts val="0"/>
                        </a:spcAft>
                      </a:pPr>
                      <a:r>
                        <a:rPr lang="en-US" sz="2400" b="1" i="0" u="none" strike="noStrike" dirty="0">
                          <a:solidFill>
                            <a:srgbClr val="222222"/>
                          </a:solidFill>
                          <a:effectLst/>
                          <a:latin typeface="Calibri" panose="020F0502020204030204" pitchFamily="34" charset="0"/>
                          <a:cs typeface="Calibri" panose="020F0502020204030204" pitchFamily="34" charset="0"/>
                        </a:rPr>
                        <a:t>First Gen.</a:t>
                      </a:r>
                      <a:endParaRPr lang="en-US" sz="2400" b="1" i="0"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00000"/>
                    </a:solidFill>
                  </a:tcPr>
                </a:tc>
                <a:tc>
                  <a:txBody>
                    <a:bodyPr/>
                    <a:lstStyle/>
                    <a:p>
                      <a:pPr algn="ctr" rtl="0" fontAlgn="t">
                        <a:spcBef>
                          <a:spcPts val="0"/>
                        </a:spcBef>
                        <a:spcAft>
                          <a:spcPts val="0"/>
                        </a:spcAft>
                      </a:pPr>
                      <a:r>
                        <a:rPr lang="en-US" sz="2400" b="1" i="0" u="none" strike="noStrike" dirty="0">
                          <a:solidFill>
                            <a:srgbClr val="222222"/>
                          </a:solidFill>
                          <a:effectLst/>
                          <a:latin typeface="Calibri" panose="020F0502020204030204" pitchFamily="34" charset="0"/>
                          <a:cs typeface="Calibri" panose="020F0502020204030204" pitchFamily="34" charset="0"/>
                        </a:rPr>
                        <a:t>Cont. Gen. </a:t>
                      </a:r>
                      <a:endParaRPr lang="en-US" sz="2400" b="1" i="0"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451434175"/>
                  </a:ext>
                </a:extLst>
              </a:tr>
              <a:tr h="444621">
                <a:tc>
                  <a:txBody>
                    <a:bodyPr/>
                    <a:lstStyle/>
                    <a:p>
                      <a:pPr rtl="0" fontAlgn="t">
                        <a:spcBef>
                          <a:spcPts val="0"/>
                        </a:spcBef>
                        <a:spcAft>
                          <a:spcPts val="0"/>
                        </a:spcAft>
                      </a:pPr>
                      <a:r>
                        <a:rPr lang="en-US" sz="2400" b="1" i="0" dirty="0">
                          <a:effectLst/>
                          <a:latin typeface="Calibri" panose="020F0502020204030204" pitchFamily="34" charset="0"/>
                          <a:cs typeface="Calibri" panose="020F0502020204030204" pitchFamily="34" charset="0"/>
                        </a:rPr>
                        <a:t>Gender</a:t>
                      </a: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tc>
                  <a:txBody>
                    <a:bodyPr/>
                    <a:lstStyle/>
                    <a:p>
                      <a:pPr algn="ctr" rtl="0" fontAlgn="t">
                        <a:spcBef>
                          <a:spcPts val="0"/>
                        </a:spcBef>
                        <a:spcAft>
                          <a:spcPts val="0"/>
                        </a:spcAft>
                      </a:pPr>
                      <a:endParaRPr lang="en-US" sz="2400" i="0"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tc>
                  <a:txBody>
                    <a:bodyPr/>
                    <a:lstStyle/>
                    <a:p>
                      <a:pPr algn="ctr" rtl="0" fontAlgn="t">
                        <a:spcBef>
                          <a:spcPts val="0"/>
                        </a:spcBef>
                        <a:spcAft>
                          <a:spcPts val="0"/>
                        </a:spcAft>
                      </a:pPr>
                      <a:endParaRPr lang="en-US" sz="2400" i="0"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extLst>
                  <a:ext uri="{0D108BD9-81ED-4DB2-BD59-A6C34878D82A}">
                    <a16:rowId xmlns:a16="http://schemas.microsoft.com/office/drawing/2014/main" val="483666978"/>
                  </a:ext>
                </a:extLst>
              </a:tr>
              <a:tr h="444621">
                <a:tc>
                  <a:txBody>
                    <a:bodyPr/>
                    <a:lstStyle/>
                    <a:p>
                      <a:pPr marL="174625" indent="0" rtl="0" fontAlgn="t">
                        <a:spcBef>
                          <a:spcPts val="0"/>
                        </a:spcBef>
                        <a:spcAft>
                          <a:spcPts val="0"/>
                        </a:spcAft>
                      </a:pPr>
                      <a:r>
                        <a:rPr lang="en-US" sz="2400" i="0" dirty="0">
                          <a:effectLst/>
                          <a:latin typeface="Calibri" panose="020F0502020204030204" pitchFamily="34" charset="0"/>
                          <a:cs typeface="Calibri" panose="020F0502020204030204" pitchFamily="34" charset="0"/>
                        </a:rPr>
                        <a:t>Female</a:t>
                      </a: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tc>
                  <a:txBody>
                    <a:bodyPr/>
                    <a:lstStyle/>
                    <a:p>
                      <a:pPr algn="ctr" rtl="0" fontAlgn="t">
                        <a:spcBef>
                          <a:spcPts val="0"/>
                        </a:spcBef>
                        <a:spcAft>
                          <a:spcPts val="0"/>
                        </a:spcAft>
                      </a:pPr>
                      <a:r>
                        <a:rPr lang="en-US" sz="2400" i="0" dirty="0">
                          <a:effectLst/>
                          <a:latin typeface="Calibri" panose="020F0502020204030204" pitchFamily="34" charset="0"/>
                          <a:cs typeface="Calibri" panose="020F0502020204030204" pitchFamily="34" charset="0"/>
                        </a:rPr>
                        <a:t>67.7%</a:t>
                      </a: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tc>
                  <a:txBody>
                    <a:bodyPr/>
                    <a:lstStyle/>
                    <a:p>
                      <a:pPr algn="ctr" rtl="0" fontAlgn="t">
                        <a:spcBef>
                          <a:spcPts val="0"/>
                        </a:spcBef>
                        <a:spcAft>
                          <a:spcPts val="0"/>
                        </a:spcAft>
                      </a:pPr>
                      <a:r>
                        <a:rPr lang="en-US" sz="2400" i="0" dirty="0">
                          <a:effectLst/>
                          <a:latin typeface="Calibri" panose="020F0502020204030204" pitchFamily="34" charset="0"/>
                          <a:cs typeface="Calibri" panose="020F0502020204030204" pitchFamily="34" charset="0"/>
                        </a:rPr>
                        <a:t>60.2%</a:t>
                      </a: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extLst>
                  <a:ext uri="{0D108BD9-81ED-4DB2-BD59-A6C34878D82A}">
                    <a16:rowId xmlns:a16="http://schemas.microsoft.com/office/drawing/2014/main" val="1041811863"/>
                  </a:ext>
                </a:extLst>
              </a:tr>
              <a:tr h="444621">
                <a:tc>
                  <a:txBody>
                    <a:bodyPr/>
                    <a:lstStyle/>
                    <a:p>
                      <a:pPr marL="174625" indent="0" rtl="0" fontAlgn="t">
                        <a:spcBef>
                          <a:spcPts val="0"/>
                        </a:spcBef>
                        <a:spcAft>
                          <a:spcPts val="0"/>
                        </a:spcAft>
                      </a:pPr>
                      <a:r>
                        <a:rPr lang="en-US" sz="2400" i="0" dirty="0">
                          <a:effectLst/>
                          <a:latin typeface="Calibri" panose="020F0502020204030204" pitchFamily="34" charset="0"/>
                          <a:cs typeface="Calibri" panose="020F0502020204030204" pitchFamily="34" charset="0"/>
                        </a:rPr>
                        <a:t>Male</a:t>
                      </a: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tc>
                  <a:txBody>
                    <a:bodyPr/>
                    <a:lstStyle/>
                    <a:p>
                      <a:pPr algn="ctr" rtl="0" fontAlgn="t">
                        <a:spcBef>
                          <a:spcPts val="0"/>
                        </a:spcBef>
                        <a:spcAft>
                          <a:spcPts val="0"/>
                        </a:spcAft>
                      </a:pPr>
                      <a:r>
                        <a:rPr lang="en-US" sz="2400" i="0" dirty="0">
                          <a:effectLst/>
                          <a:latin typeface="Calibri" panose="020F0502020204030204" pitchFamily="34" charset="0"/>
                          <a:cs typeface="Calibri" panose="020F0502020204030204" pitchFamily="34" charset="0"/>
                        </a:rPr>
                        <a:t>28.3%</a:t>
                      </a: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tc>
                  <a:txBody>
                    <a:bodyPr/>
                    <a:lstStyle/>
                    <a:p>
                      <a:pPr algn="ctr" rtl="0" fontAlgn="t">
                        <a:spcBef>
                          <a:spcPts val="0"/>
                        </a:spcBef>
                        <a:spcAft>
                          <a:spcPts val="0"/>
                        </a:spcAft>
                      </a:pPr>
                      <a:r>
                        <a:rPr lang="en-US" sz="2400" i="0" dirty="0">
                          <a:effectLst/>
                          <a:latin typeface="Calibri" panose="020F0502020204030204" pitchFamily="34" charset="0"/>
                          <a:cs typeface="Calibri" panose="020F0502020204030204" pitchFamily="34" charset="0"/>
                        </a:rPr>
                        <a:t>34.9%</a:t>
                      </a: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extLst>
                  <a:ext uri="{0D108BD9-81ED-4DB2-BD59-A6C34878D82A}">
                    <a16:rowId xmlns:a16="http://schemas.microsoft.com/office/drawing/2014/main" val="3598445904"/>
                  </a:ext>
                </a:extLst>
              </a:tr>
              <a:tr h="444621">
                <a:tc>
                  <a:txBody>
                    <a:bodyPr/>
                    <a:lstStyle/>
                    <a:p>
                      <a:pPr marL="174625" indent="0" rtl="0" fontAlgn="t">
                        <a:spcBef>
                          <a:spcPts val="0"/>
                        </a:spcBef>
                        <a:spcAft>
                          <a:spcPts val="0"/>
                        </a:spcAft>
                      </a:pPr>
                      <a:r>
                        <a:rPr lang="en-US" sz="2400" i="0" dirty="0">
                          <a:effectLst/>
                          <a:latin typeface="Calibri" panose="020F0502020204030204" pitchFamily="34" charset="0"/>
                          <a:cs typeface="Calibri" panose="020F0502020204030204" pitchFamily="34" charset="0"/>
                        </a:rPr>
                        <a:t>Non-Binary/Other</a:t>
                      </a: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tc>
                  <a:txBody>
                    <a:bodyPr/>
                    <a:lstStyle/>
                    <a:p>
                      <a:pPr algn="ctr" rtl="0" fontAlgn="t">
                        <a:spcBef>
                          <a:spcPts val="0"/>
                        </a:spcBef>
                        <a:spcAft>
                          <a:spcPts val="0"/>
                        </a:spcAft>
                      </a:pPr>
                      <a:r>
                        <a:rPr lang="en-US" sz="2400" i="0" dirty="0">
                          <a:effectLst/>
                          <a:latin typeface="Calibri" panose="020F0502020204030204" pitchFamily="34" charset="0"/>
                          <a:cs typeface="Calibri" panose="020F0502020204030204" pitchFamily="34" charset="0"/>
                        </a:rPr>
                        <a:t>4.0%</a:t>
                      </a: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tc>
                  <a:txBody>
                    <a:bodyPr/>
                    <a:lstStyle/>
                    <a:p>
                      <a:pPr algn="ctr" rtl="0" fontAlgn="t">
                        <a:spcBef>
                          <a:spcPts val="0"/>
                        </a:spcBef>
                        <a:spcAft>
                          <a:spcPts val="0"/>
                        </a:spcAft>
                      </a:pPr>
                      <a:r>
                        <a:rPr lang="en-US" sz="2400" i="0" dirty="0">
                          <a:effectLst/>
                          <a:latin typeface="Calibri" panose="020F0502020204030204" pitchFamily="34" charset="0"/>
                          <a:cs typeface="Calibri" panose="020F0502020204030204" pitchFamily="34" charset="0"/>
                        </a:rPr>
                        <a:t>  4.9%</a:t>
                      </a: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extLst>
                  <a:ext uri="{0D108BD9-81ED-4DB2-BD59-A6C34878D82A}">
                    <a16:rowId xmlns:a16="http://schemas.microsoft.com/office/drawing/2014/main" val="3370112542"/>
                  </a:ext>
                </a:extLst>
              </a:tr>
              <a:tr h="444621">
                <a:tc>
                  <a:txBody>
                    <a:bodyPr/>
                    <a:lstStyle/>
                    <a:p>
                      <a:pPr rtl="0" fontAlgn="t">
                        <a:spcBef>
                          <a:spcPts val="0"/>
                        </a:spcBef>
                        <a:spcAft>
                          <a:spcPts val="0"/>
                        </a:spcAft>
                      </a:pPr>
                      <a:r>
                        <a:rPr lang="en-US" sz="2400" b="1" i="0" dirty="0">
                          <a:effectLst/>
                          <a:latin typeface="Calibri" panose="020F0502020204030204" pitchFamily="34" charset="0"/>
                          <a:cs typeface="Calibri" panose="020F0502020204030204" pitchFamily="34" charset="0"/>
                        </a:rPr>
                        <a:t>% Upperclassmen</a:t>
                      </a: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tc>
                  <a:txBody>
                    <a:bodyPr/>
                    <a:lstStyle/>
                    <a:p>
                      <a:pPr algn="ctr" rtl="0" fontAlgn="t">
                        <a:spcBef>
                          <a:spcPts val="0"/>
                        </a:spcBef>
                        <a:spcAft>
                          <a:spcPts val="0"/>
                        </a:spcAft>
                      </a:pPr>
                      <a:r>
                        <a:rPr lang="en-US" sz="2400" i="0" dirty="0">
                          <a:effectLst/>
                          <a:latin typeface="Calibri" panose="020F0502020204030204" pitchFamily="34" charset="0"/>
                          <a:cs typeface="Calibri" panose="020F0502020204030204" pitchFamily="34" charset="0"/>
                        </a:rPr>
                        <a:t>58.3%</a:t>
                      </a: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tc>
                  <a:txBody>
                    <a:bodyPr/>
                    <a:lstStyle/>
                    <a:p>
                      <a:pPr algn="ctr" rtl="0" fontAlgn="t">
                        <a:spcBef>
                          <a:spcPts val="0"/>
                        </a:spcBef>
                        <a:spcAft>
                          <a:spcPts val="0"/>
                        </a:spcAft>
                      </a:pPr>
                      <a:r>
                        <a:rPr lang="en-US" sz="2400" i="0" dirty="0">
                          <a:effectLst/>
                          <a:latin typeface="Calibri" panose="020F0502020204030204" pitchFamily="34" charset="0"/>
                          <a:cs typeface="Calibri" panose="020F0502020204030204" pitchFamily="34" charset="0"/>
                        </a:rPr>
                        <a:t>53.3%</a:t>
                      </a: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extLst>
                  <a:ext uri="{0D108BD9-81ED-4DB2-BD59-A6C34878D82A}">
                    <a16:rowId xmlns:a16="http://schemas.microsoft.com/office/drawing/2014/main" val="1537367815"/>
                  </a:ext>
                </a:extLst>
              </a:tr>
              <a:tr h="444621">
                <a:tc>
                  <a:txBody>
                    <a:bodyPr/>
                    <a:lstStyle/>
                    <a:p>
                      <a:pPr rtl="0" fontAlgn="t">
                        <a:spcBef>
                          <a:spcPts val="0"/>
                        </a:spcBef>
                        <a:spcAft>
                          <a:spcPts val="0"/>
                        </a:spcAft>
                      </a:pPr>
                      <a:r>
                        <a:rPr lang="en-US" sz="2400" b="1" i="0" u="none" strike="noStrike" dirty="0">
                          <a:solidFill>
                            <a:srgbClr val="222222"/>
                          </a:solidFill>
                          <a:effectLst/>
                          <a:latin typeface="Calibri" panose="020F0502020204030204" pitchFamily="34" charset="0"/>
                          <a:cs typeface="Calibri" panose="020F0502020204030204" pitchFamily="34" charset="0"/>
                        </a:rPr>
                        <a:t>Student Age</a:t>
                      </a:r>
                      <a:endParaRPr lang="en-US" sz="2400" i="0"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tc>
                  <a:txBody>
                    <a:bodyPr/>
                    <a:lstStyle/>
                    <a:p>
                      <a:pPr algn="ctr" rtl="0" fontAlgn="t">
                        <a:spcBef>
                          <a:spcPts val="0"/>
                        </a:spcBef>
                        <a:spcAft>
                          <a:spcPts val="0"/>
                        </a:spcAft>
                      </a:pPr>
                      <a:r>
                        <a:rPr lang="en-US" sz="2400" i="0" dirty="0">
                          <a:effectLst/>
                          <a:latin typeface="Calibri" panose="020F0502020204030204" pitchFamily="34" charset="0"/>
                          <a:cs typeface="Calibri" panose="020F0502020204030204" pitchFamily="34" charset="0"/>
                        </a:rPr>
                        <a:t>21.4</a:t>
                      </a:r>
                      <a:r>
                        <a:rPr lang="en-US" sz="2400" i="0" baseline="0" dirty="0">
                          <a:effectLst/>
                          <a:latin typeface="Calibri" panose="020F0502020204030204" pitchFamily="34" charset="0"/>
                          <a:cs typeface="Calibri" panose="020F0502020204030204" pitchFamily="34" charset="0"/>
                        </a:rPr>
                        <a:t> (2.7)</a:t>
                      </a:r>
                      <a:endParaRPr lang="en-US" sz="2400" i="0"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tc>
                  <a:txBody>
                    <a:bodyPr/>
                    <a:lstStyle/>
                    <a:p>
                      <a:pPr algn="ctr" rtl="0" fontAlgn="t">
                        <a:spcBef>
                          <a:spcPts val="0"/>
                        </a:spcBef>
                        <a:spcAft>
                          <a:spcPts val="0"/>
                        </a:spcAft>
                      </a:pPr>
                      <a:r>
                        <a:rPr lang="en-US" sz="2400" i="0" dirty="0">
                          <a:effectLst/>
                          <a:latin typeface="Calibri" panose="020F0502020204030204" pitchFamily="34" charset="0"/>
                          <a:cs typeface="Calibri" panose="020F0502020204030204" pitchFamily="34" charset="0"/>
                        </a:rPr>
                        <a:t>20.6 (2.3)</a:t>
                      </a: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extLst>
                  <a:ext uri="{0D108BD9-81ED-4DB2-BD59-A6C34878D82A}">
                    <a16:rowId xmlns:a16="http://schemas.microsoft.com/office/drawing/2014/main" val="366661959"/>
                  </a:ext>
                </a:extLst>
              </a:tr>
              <a:tr h="444621">
                <a:tc>
                  <a:txBody>
                    <a:bodyPr/>
                    <a:lstStyle/>
                    <a:p>
                      <a:pPr rtl="0" fontAlgn="t">
                        <a:spcBef>
                          <a:spcPts val="0"/>
                        </a:spcBef>
                        <a:spcAft>
                          <a:spcPts val="0"/>
                        </a:spcAft>
                      </a:pPr>
                      <a:r>
                        <a:rPr lang="en-US" sz="2400" b="1" i="0" u="none" strike="noStrike" dirty="0">
                          <a:solidFill>
                            <a:srgbClr val="222222"/>
                          </a:solidFill>
                          <a:effectLst/>
                          <a:latin typeface="Calibri" panose="020F0502020204030204" pitchFamily="34" charset="0"/>
                          <a:cs typeface="Calibri" panose="020F0502020204030204" pitchFamily="34" charset="0"/>
                        </a:rPr>
                        <a:t>Race/Ethnicity</a:t>
                      </a:r>
                      <a:endParaRPr lang="en-US" sz="2400" i="0"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tc>
                  <a:txBody>
                    <a:bodyPr/>
                    <a:lstStyle/>
                    <a:p>
                      <a:endParaRPr lang="en-US" sz="900" i="0" dirty="0"/>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tc>
                  <a:txBody>
                    <a:bodyPr/>
                    <a:lstStyle/>
                    <a:p>
                      <a:endParaRPr lang="en-US" sz="900" i="0"/>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extLst>
                  <a:ext uri="{0D108BD9-81ED-4DB2-BD59-A6C34878D82A}">
                    <a16:rowId xmlns:a16="http://schemas.microsoft.com/office/drawing/2014/main" val="1833882259"/>
                  </a:ext>
                </a:extLst>
              </a:tr>
              <a:tr h="444621">
                <a:tc>
                  <a:txBody>
                    <a:bodyPr/>
                    <a:lstStyle/>
                    <a:p>
                      <a:pPr marL="119063" indent="53975" rtl="0" fontAlgn="t">
                        <a:spcBef>
                          <a:spcPts val="0"/>
                        </a:spcBef>
                        <a:spcAft>
                          <a:spcPts val="0"/>
                        </a:spcAft>
                      </a:pPr>
                      <a:r>
                        <a:rPr lang="en-US" sz="2400" b="0" i="0" u="none" strike="noStrike" dirty="0">
                          <a:solidFill>
                            <a:srgbClr val="222222"/>
                          </a:solidFill>
                          <a:effectLst/>
                          <a:latin typeface="Calibri" panose="020F0502020204030204" pitchFamily="34" charset="0"/>
                          <a:cs typeface="Calibri" panose="020F0502020204030204" pitchFamily="34" charset="0"/>
                        </a:rPr>
                        <a:t>White</a:t>
                      </a:r>
                      <a:endParaRPr lang="en-US" sz="2400" i="0"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tc>
                  <a:txBody>
                    <a:bodyPr/>
                    <a:lstStyle/>
                    <a:p>
                      <a:pPr algn="ctr"/>
                      <a:r>
                        <a:rPr kumimoji="0" lang="en-US"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33.1%</a:t>
                      </a:r>
                      <a:endParaRPr lang="en-US" sz="900" i="0" dirty="0"/>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tc>
                  <a:txBody>
                    <a:bodyPr/>
                    <a:lstStyle/>
                    <a:p>
                      <a:pPr algn="ctr"/>
                      <a:r>
                        <a:rPr kumimoji="0" lang="en-US"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52.6%</a:t>
                      </a:r>
                      <a:endParaRPr lang="en-US" sz="900" i="0" dirty="0"/>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extLst>
                  <a:ext uri="{0D108BD9-81ED-4DB2-BD59-A6C34878D82A}">
                    <a16:rowId xmlns:a16="http://schemas.microsoft.com/office/drawing/2014/main" val="2470297856"/>
                  </a:ext>
                </a:extLst>
              </a:tr>
              <a:tr h="444621">
                <a:tc>
                  <a:txBody>
                    <a:bodyPr/>
                    <a:lstStyle/>
                    <a:p>
                      <a:pPr marL="0" indent="173038" rtl="0" fontAlgn="t">
                        <a:spcBef>
                          <a:spcPts val="0"/>
                        </a:spcBef>
                        <a:spcAft>
                          <a:spcPts val="0"/>
                        </a:spcAft>
                      </a:pPr>
                      <a:r>
                        <a:rPr lang="en-US" sz="2400" i="0" dirty="0">
                          <a:effectLst/>
                          <a:latin typeface="Calibri" panose="020F0502020204030204" pitchFamily="34" charset="0"/>
                          <a:cs typeface="Calibri" panose="020F0502020204030204" pitchFamily="34" charset="0"/>
                        </a:rPr>
                        <a:t>Asian</a:t>
                      </a: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tc>
                  <a:txBody>
                    <a:bodyPr/>
                    <a:lstStyle/>
                    <a:p>
                      <a:pPr algn="ctr" rtl="0" fontAlgn="t">
                        <a:spcBef>
                          <a:spcPts val="0"/>
                        </a:spcBef>
                        <a:spcAft>
                          <a:spcPts val="0"/>
                        </a:spcAft>
                      </a:pPr>
                      <a:r>
                        <a:rPr kumimoji="0" lang="en-US"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32.3%</a:t>
                      </a:r>
                      <a:endParaRPr lang="en-US" sz="2400" i="0"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tc>
                  <a:txBody>
                    <a:bodyPr/>
                    <a:lstStyle/>
                    <a:p>
                      <a:pPr algn="ctr" rtl="0" fontAlgn="t">
                        <a:spcBef>
                          <a:spcPts val="0"/>
                        </a:spcBef>
                        <a:spcAft>
                          <a:spcPts val="0"/>
                        </a:spcAft>
                      </a:pPr>
                      <a:r>
                        <a:rPr kumimoji="0" lang="en-US"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18.4%</a:t>
                      </a:r>
                      <a:endParaRPr lang="en-US" sz="2400" i="0"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extLst>
                  <a:ext uri="{0D108BD9-81ED-4DB2-BD59-A6C34878D82A}">
                    <a16:rowId xmlns:a16="http://schemas.microsoft.com/office/drawing/2014/main" val="1876746080"/>
                  </a:ext>
                </a:extLst>
              </a:tr>
              <a:tr h="444621">
                <a:tc>
                  <a:txBody>
                    <a:bodyPr/>
                    <a:lstStyle/>
                    <a:p>
                      <a:pPr marL="0" indent="173038" rtl="0" fontAlgn="t">
                        <a:spcBef>
                          <a:spcPts val="0"/>
                        </a:spcBef>
                        <a:spcAft>
                          <a:spcPts val="0"/>
                        </a:spcAft>
                      </a:pPr>
                      <a:r>
                        <a:rPr lang="en-US" sz="2400" i="0" dirty="0">
                          <a:effectLst/>
                          <a:latin typeface="Calibri" panose="020F0502020204030204" pitchFamily="34" charset="0"/>
                          <a:cs typeface="Calibri" panose="020F0502020204030204" pitchFamily="34" charset="0"/>
                        </a:rPr>
                        <a:t>Black/African</a:t>
                      </a:r>
                      <a:r>
                        <a:rPr lang="en-US" sz="2400" i="0" baseline="0" dirty="0">
                          <a:effectLst/>
                          <a:latin typeface="Calibri" panose="020F0502020204030204" pitchFamily="34" charset="0"/>
                          <a:cs typeface="Calibri" panose="020F0502020204030204" pitchFamily="34" charset="0"/>
                        </a:rPr>
                        <a:t> American</a:t>
                      </a:r>
                      <a:endParaRPr lang="en-US" sz="2400" i="0"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tc>
                  <a:txBody>
                    <a:bodyPr/>
                    <a:lstStyle/>
                    <a:p>
                      <a:pPr algn="ctr" rtl="0" fontAlgn="t">
                        <a:spcBef>
                          <a:spcPts val="0"/>
                        </a:spcBef>
                        <a:spcAft>
                          <a:spcPts val="0"/>
                        </a:spcAft>
                      </a:pPr>
                      <a:r>
                        <a:rPr kumimoji="0" lang="en-US"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14.2%</a:t>
                      </a:r>
                      <a:endParaRPr lang="en-US" sz="2400" i="0"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tc>
                  <a:txBody>
                    <a:bodyPr/>
                    <a:lstStyle/>
                    <a:p>
                      <a:pPr algn="ctr" rtl="0" fontAlgn="t">
                        <a:spcBef>
                          <a:spcPts val="0"/>
                        </a:spcBef>
                        <a:spcAft>
                          <a:spcPts val="0"/>
                        </a:spcAft>
                      </a:pPr>
                      <a:r>
                        <a:rPr kumimoji="0" lang="en-US"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10.5%</a:t>
                      </a:r>
                      <a:endParaRPr lang="en-US" sz="2400" i="0"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extLst>
                  <a:ext uri="{0D108BD9-81ED-4DB2-BD59-A6C34878D82A}">
                    <a16:rowId xmlns:a16="http://schemas.microsoft.com/office/drawing/2014/main" val="3358638408"/>
                  </a:ext>
                </a:extLst>
              </a:tr>
              <a:tr h="444621">
                <a:tc>
                  <a:txBody>
                    <a:bodyPr/>
                    <a:lstStyle/>
                    <a:p>
                      <a:pPr marL="0" indent="173038" rtl="0" fontAlgn="t">
                        <a:spcBef>
                          <a:spcPts val="0"/>
                        </a:spcBef>
                        <a:spcAft>
                          <a:spcPts val="0"/>
                        </a:spcAft>
                      </a:pPr>
                      <a:r>
                        <a:rPr lang="en-US" sz="2400" i="0" dirty="0" err="1">
                          <a:effectLst/>
                          <a:latin typeface="Calibri" panose="020F0502020204030204" pitchFamily="34" charset="0"/>
                          <a:cs typeface="Calibri" panose="020F0502020204030204" pitchFamily="34" charset="0"/>
                        </a:rPr>
                        <a:t>Latinx</a:t>
                      </a:r>
                      <a:endParaRPr lang="en-US" sz="2400" i="0"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tc>
                  <a:txBody>
                    <a:bodyPr/>
                    <a:lstStyle/>
                    <a:p>
                      <a:pPr algn="ctr" rtl="0" fontAlgn="t">
                        <a:spcBef>
                          <a:spcPts val="0"/>
                        </a:spcBef>
                        <a:spcAft>
                          <a:spcPts val="0"/>
                        </a:spcAft>
                      </a:pPr>
                      <a:r>
                        <a:rPr kumimoji="0" lang="en-US"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8.7%</a:t>
                      </a:r>
                      <a:endParaRPr lang="en-US" sz="2400" i="0"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tc>
                  <a:txBody>
                    <a:bodyPr/>
                    <a:lstStyle/>
                    <a:p>
                      <a:pPr algn="ctr" rtl="0" fontAlgn="t">
                        <a:spcBef>
                          <a:spcPts val="0"/>
                        </a:spcBef>
                        <a:spcAft>
                          <a:spcPts val="0"/>
                        </a:spcAft>
                      </a:pPr>
                      <a:r>
                        <a:rPr kumimoji="0" lang="en-US"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1.0%</a:t>
                      </a:r>
                      <a:endParaRPr lang="en-US" sz="2400" i="0"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extLst>
                  <a:ext uri="{0D108BD9-81ED-4DB2-BD59-A6C34878D82A}">
                    <a16:rowId xmlns:a16="http://schemas.microsoft.com/office/drawing/2014/main" val="3555287216"/>
                  </a:ext>
                </a:extLst>
              </a:tr>
              <a:tr h="444621">
                <a:tc>
                  <a:txBody>
                    <a:bodyPr/>
                    <a:lstStyle/>
                    <a:p>
                      <a:pPr marL="0" indent="173038" rtl="0" fontAlgn="t">
                        <a:spcBef>
                          <a:spcPts val="0"/>
                        </a:spcBef>
                        <a:spcAft>
                          <a:spcPts val="0"/>
                        </a:spcAft>
                      </a:pPr>
                      <a:r>
                        <a:rPr lang="en-US" sz="2400" i="0" dirty="0">
                          <a:effectLst/>
                          <a:latin typeface="Calibri" panose="020F0502020204030204" pitchFamily="34" charset="0"/>
                          <a:cs typeface="Calibri" panose="020F0502020204030204" pitchFamily="34" charset="0"/>
                        </a:rPr>
                        <a:t>Multi-racial</a:t>
                      </a: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tc>
                  <a:txBody>
                    <a:bodyPr/>
                    <a:lstStyle/>
                    <a:p>
                      <a:pPr algn="ctr" rtl="0" fontAlgn="t">
                        <a:spcBef>
                          <a:spcPts val="0"/>
                        </a:spcBef>
                        <a:spcAft>
                          <a:spcPts val="0"/>
                        </a:spcAft>
                      </a:pPr>
                      <a:r>
                        <a:rPr kumimoji="0" lang="en-US"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7.9%</a:t>
                      </a:r>
                      <a:endParaRPr lang="en-US" sz="2400" i="0"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tc>
                  <a:txBody>
                    <a:bodyPr/>
                    <a:lstStyle/>
                    <a:p>
                      <a:pPr algn="ctr" rtl="0" fontAlgn="t">
                        <a:spcBef>
                          <a:spcPts val="0"/>
                        </a:spcBef>
                        <a:spcAft>
                          <a:spcPts val="0"/>
                        </a:spcAft>
                      </a:pPr>
                      <a:r>
                        <a:rPr kumimoji="0" lang="en-US"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13.2%</a:t>
                      </a:r>
                      <a:endParaRPr lang="en-US" sz="2400" i="0"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extLst>
                  <a:ext uri="{0D108BD9-81ED-4DB2-BD59-A6C34878D82A}">
                    <a16:rowId xmlns:a16="http://schemas.microsoft.com/office/drawing/2014/main" val="1763371380"/>
                  </a:ext>
                </a:extLst>
              </a:tr>
              <a:tr h="444621">
                <a:tc>
                  <a:txBody>
                    <a:bodyPr/>
                    <a:lstStyle/>
                    <a:p>
                      <a:pPr marL="0" indent="173038" rtl="0" fontAlgn="t">
                        <a:spcBef>
                          <a:spcPts val="0"/>
                        </a:spcBef>
                        <a:spcAft>
                          <a:spcPts val="0"/>
                        </a:spcAft>
                      </a:pPr>
                      <a:r>
                        <a:rPr lang="en-US" sz="2400" b="0" i="0" u="none" strike="noStrike" dirty="0">
                          <a:solidFill>
                            <a:srgbClr val="222222"/>
                          </a:solidFill>
                          <a:effectLst/>
                          <a:latin typeface="Calibri" panose="020F0502020204030204" pitchFamily="34" charset="0"/>
                          <a:cs typeface="Calibri" panose="020F0502020204030204" pitchFamily="34" charset="0"/>
                        </a:rPr>
                        <a:t>Other</a:t>
                      </a:r>
                      <a:endParaRPr lang="en-US" sz="2400" i="0"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tc>
                  <a:txBody>
                    <a:bodyPr/>
                    <a:lstStyle/>
                    <a:p>
                      <a:pPr algn="ctr" rtl="0" fontAlgn="t">
                        <a:spcBef>
                          <a:spcPts val="0"/>
                        </a:spcBef>
                        <a:spcAft>
                          <a:spcPts val="0"/>
                        </a:spcAft>
                      </a:pPr>
                      <a:r>
                        <a:rPr kumimoji="0" lang="en-US"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3.9%</a:t>
                      </a:r>
                      <a:endParaRPr lang="en-US" sz="2400" i="0"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tc>
                  <a:txBody>
                    <a:bodyPr/>
                    <a:lstStyle/>
                    <a:p>
                      <a:pPr algn="ctr" rtl="0" fontAlgn="t">
                        <a:spcBef>
                          <a:spcPts val="0"/>
                        </a:spcBef>
                        <a:spcAft>
                          <a:spcPts val="0"/>
                        </a:spcAft>
                      </a:pPr>
                      <a:r>
                        <a:rPr kumimoji="0" lang="en-US"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4.3%</a:t>
                      </a:r>
                      <a:endParaRPr lang="en-US" sz="2400" i="0"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extLst>
                  <a:ext uri="{0D108BD9-81ED-4DB2-BD59-A6C34878D82A}">
                    <a16:rowId xmlns:a16="http://schemas.microsoft.com/office/drawing/2014/main" val="950351756"/>
                  </a:ext>
                </a:extLst>
              </a:tr>
            </a:tbl>
          </a:graphicData>
        </a:graphic>
      </p:graphicFrame>
      <p:sp>
        <p:nvSpPr>
          <p:cNvPr id="55" name="Text Box 1016">
            <a:extLst>
              <a:ext uri="{FF2B5EF4-FFF2-40B4-BE49-F238E27FC236}">
                <a16:creationId xmlns:a16="http://schemas.microsoft.com/office/drawing/2014/main" id="{D8B91A66-D6E3-4689-BE0B-F1F6632A5357}"/>
              </a:ext>
            </a:extLst>
          </p:cNvPr>
          <p:cNvSpPr txBox="1">
            <a:spLocks noChangeArrowheads="1"/>
          </p:cNvSpPr>
          <p:nvPr/>
        </p:nvSpPr>
        <p:spPr bwMode="auto">
          <a:xfrm>
            <a:off x="11093740" y="12266429"/>
            <a:ext cx="532075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1025525">
              <a:spcBef>
                <a:spcPct val="20000"/>
              </a:spcBef>
              <a:buChar char="•"/>
              <a:defRPr sz="16700">
                <a:solidFill>
                  <a:schemeClr val="tx1"/>
                </a:solidFill>
                <a:latin typeface="Times New Roman" pitchFamily="18" charset="0"/>
              </a:defRPr>
            </a:lvl1pPr>
            <a:lvl2pPr defTabSz="1025525">
              <a:spcBef>
                <a:spcPct val="20000"/>
              </a:spcBef>
              <a:buChar char="–"/>
              <a:defRPr sz="14700">
                <a:solidFill>
                  <a:schemeClr val="tx1"/>
                </a:solidFill>
                <a:latin typeface="Times New Roman" pitchFamily="18" charset="0"/>
              </a:defRPr>
            </a:lvl2pPr>
            <a:lvl3pPr marL="1143000" indent="-228600" defTabSz="1025525">
              <a:spcBef>
                <a:spcPct val="20000"/>
              </a:spcBef>
              <a:buChar char="•"/>
              <a:defRPr sz="12600">
                <a:solidFill>
                  <a:schemeClr val="tx1"/>
                </a:solidFill>
                <a:latin typeface="Times New Roman" pitchFamily="18" charset="0"/>
              </a:defRPr>
            </a:lvl3pPr>
            <a:lvl4pPr marL="1600200" indent="-228600" defTabSz="1025525">
              <a:spcBef>
                <a:spcPct val="20000"/>
              </a:spcBef>
              <a:buChar char="–"/>
              <a:defRPr sz="10400">
                <a:solidFill>
                  <a:schemeClr val="tx1"/>
                </a:solidFill>
                <a:latin typeface="Times New Roman" pitchFamily="18" charset="0"/>
              </a:defRPr>
            </a:lvl4pPr>
            <a:lvl5pPr marL="2057400" indent="-228600" defTabSz="1025525">
              <a:spcBef>
                <a:spcPct val="20000"/>
              </a:spcBef>
              <a:buChar char="»"/>
              <a:defRPr sz="10400">
                <a:solidFill>
                  <a:schemeClr val="tx1"/>
                </a:solidFill>
                <a:latin typeface="Times New Roman" pitchFamily="18" charset="0"/>
              </a:defRPr>
            </a:lvl5pPr>
            <a:lvl6pPr marL="2514600" indent="-228600" defTabSz="1025525" eaLnBrk="0" fontAlgn="base" hangingPunct="0">
              <a:spcBef>
                <a:spcPct val="20000"/>
              </a:spcBef>
              <a:spcAft>
                <a:spcPct val="0"/>
              </a:spcAft>
              <a:buChar char="»"/>
              <a:defRPr sz="10400">
                <a:solidFill>
                  <a:schemeClr val="tx1"/>
                </a:solidFill>
                <a:latin typeface="Times New Roman" pitchFamily="18" charset="0"/>
              </a:defRPr>
            </a:lvl6pPr>
            <a:lvl7pPr marL="2971800" indent="-228600" defTabSz="1025525" eaLnBrk="0" fontAlgn="base" hangingPunct="0">
              <a:spcBef>
                <a:spcPct val="20000"/>
              </a:spcBef>
              <a:spcAft>
                <a:spcPct val="0"/>
              </a:spcAft>
              <a:buChar char="»"/>
              <a:defRPr sz="10400">
                <a:solidFill>
                  <a:schemeClr val="tx1"/>
                </a:solidFill>
                <a:latin typeface="Times New Roman" pitchFamily="18" charset="0"/>
              </a:defRPr>
            </a:lvl7pPr>
            <a:lvl8pPr marL="3429000" indent="-228600" defTabSz="1025525" eaLnBrk="0" fontAlgn="base" hangingPunct="0">
              <a:spcBef>
                <a:spcPct val="20000"/>
              </a:spcBef>
              <a:spcAft>
                <a:spcPct val="0"/>
              </a:spcAft>
              <a:buChar char="»"/>
              <a:defRPr sz="10400">
                <a:solidFill>
                  <a:schemeClr val="tx1"/>
                </a:solidFill>
                <a:latin typeface="Times New Roman" pitchFamily="18" charset="0"/>
              </a:defRPr>
            </a:lvl8pPr>
            <a:lvl9pPr marL="3886200" indent="-228600" defTabSz="1025525" eaLnBrk="0" fontAlgn="base" hangingPunct="0">
              <a:spcBef>
                <a:spcPct val="20000"/>
              </a:spcBef>
              <a:spcAft>
                <a:spcPct val="0"/>
              </a:spcAft>
              <a:buChar char="»"/>
              <a:defRPr sz="10400">
                <a:solidFill>
                  <a:schemeClr val="tx1"/>
                </a:solidFill>
                <a:latin typeface="Times New Roman" pitchFamily="18" charset="0"/>
              </a:defRPr>
            </a:lvl9pPr>
          </a:lstStyle>
          <a:p>
            <a:pPr>
              <a:spcBef>
                <a:spcPct val="0"/>
              </a:spcBef>
              <a:buClr>
                <a:srgbClr val="C31B2E"/>
              </a:buClr>
              <a:buNone/>
              <a:defRPr/>
            </a:pPr>
            <a:r>
              <a:rPr lang="en-US" altLang="en-US" sz="2000" dirty="0">
                <a:latin typeface="Calibri" pitchFamily="34" charset="0"/>
              </a:rPr>
              <a:t>* </a:t>
            </a:r>
            <a:r>
              <a:rPr lang="en-US" altLang="en-US" sz="2000" dirty="0">
                <a:solidFill>
                  <a:srgbClr val="C00000"/>
                </a:solidFill>
                <a:latin typeface="Calibri" pitchFamily="34" charset="0"/>
              </a:rPr>
              <a:t>Measures included in current study </a:t>
            </a:r>
            <a:endParaRPr lang="en-US" altLang="en-US" sz="800" i="1" dirty="0">
              <a:solidFill>
                <a:srgbClr val="C00000"/>
              </a:solidFill>
              <a:latin typeface="Calibri" pitchFamily="34" charset="0"/>
            </a:endParaRPr>
          </a:p>
        </p:txBody>
      </p:sp>
      <p:sp>
        <p:nvSpPr>
          <p:cNvPr id="58" name="Text Box 234">
            <a:extLst>
              <a:ext uri="{FF2B5EF4-FFF2-40B4-BE49-F238E27FC236}">
                <a16:creationId xmlns:a16="http://schemas.microsoft.com/office/drawing/2014/main" id="{E86C3E2B-C5F0-4FAC-9E0A-942C921B7AFC}"/>
              </a:ext>
            </a:extLst>
          </p:cNvPr>
          <p:cNvSpPr txBox="1">
            <a:spLocks noChangeArrowheads="1"/>
          </p:cNvSpPr>
          <p:nvPr/>
        </p:nvSpPr>
        <p:spPr bwMode="auto">
          <a:xfrm>
            <a:off x="9419770" y="5761687"/>
            <a:ext cx="8000007" cy="34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16700">
                <a:solidFill>
                  <a:schemeClr val="tx1"/>
                </a:solidFill>
                <a:latin typeface="Times New Roman" pitchFamily="18" charset="0"/>
              </a:defRPr>
            </a:lvl1pPr>
            <a:lvl2pPr marL="742950" indent="-285750">
              <a:spcBef>
                <a:spcPct val="20000"/>
              </a:spcBef>
              <a:buChar char="–"/>
              <a:defRPr sz="14700">
                <a:solidFill>
                  <a:schemeClr val="tx1"/>
                </a:solidFill>
                <a:latin typeface="Times New Roman" pitchFamily="18" charset="0"/>
              </a:defRPr>
            </a:lvl2pPr>
            <a:lvl3pPr marL="1143000" indent="-228600">
              <a:spcBef>
                <a:spcPct val="20000"/>
              </a:spcBef>
              <a:buChar char="•"/>
              <a:defRPr sz="12600">
                <a:solidFill>
                  <a:schemeClr val="tx1"/>
                </a:solidFill>
                <a:latin typeface="Times New Roman" pitchFamily="18" charset="0"/>
              </a:defRPr>
            </a:lvl3pPr>
            <a:lvl4pPr marL="1600200" indent="-228600">
              <a:spcBef>
                <a:spcPct val="20000"/>
              </a:spcBef>
              <a:buChar char="–"/>
              <a:defRPr sz="10400">
                <a:solidFill>
                  <a:schemeClr val="tx1"/>
                </a:solidFill>
                <a:latin typeface="Times New Roman" pitchFamily="18" charset="0"/>
              </a:defRPr>
            </a:lvl4pPr>
            <a:lvl5pPr marL="2057400" indent="-228600">
              <a:spcBef>
                <a:spcPct val="20000"/>
              </a:spcBef>
              <a:buChar char="»"/>
              <a:defRPr sz="10400">
                <a:solidFill>
                  <a:schemeClr val="tx1"/>
                </a:solidFill>
                <a:latin typeface="Times New Roman" pitchFamily="18" charset="0"/>
              </a:defRPr>
            </a:lvl5pPr>
            <a:lvl6pPr marL="2514600" indent="-228600" eaLnBrk="0" fontAlgn="base" hangingPunct="0">
              <a:spcBef>
                <a:spcPct val="20000"/>
              </a:spcBef>
              <a:spcAft>
                <a:spcPct val="0"/>
              </a:spcAft>
              <a:buChar char="»"/>
              <a:defRPr sz="10400">
                <a:solidFill>
                  <a:schemeClr val="tx1"/>
                </a:solidFill>
                <a:latin typeface="Times New Roman" pitchFamily="18" charset="0"/>
              </a:defRPr>
            </a:lvl6pPr>
            <a:lvl7pPr marL="2971800" indent="-228600" eaLnBrk="0" fontAlgn="base" hangingPunct="0">
              <a:spcBef>
                <a:spcPct val="20000"/>
              </a:spcBef>
              <a:spcAft>
                <a:spcPct val="0"/>
              </a:spcAft>
              <a:buChar char="»"/>
              <a:defRPr sz="10400">
                <a:solidFill>
                  <a:schemeClr val="tx1"/>
                </a:solidFill>
                <a:latin typeface="Times New Roman" pitchFamily="18" charset="0"/>
              </a:defRPr>
            </a:lvl7pPr>
            <a:lvl8pPr marL="3429000" indent="-228600" eaLnBrk="0" fontAlgn="base" hangingPunct="0">
              <a:spcBef>
                <a:spcPct val="20000"/>
              </a:spcBef>
              <a:spcAft>
                <a:spcPct val="0"/>
              </a:spcAft>
              <a:buChar char="»"/>
              <a:defRPr sz="10400">
                <a:solidFill>
                  <a:schemeClr val="tx1"/>
                </a:solidFill>
                <a:latin typeface="Times New Roman" pitchFamily="18" charset="0"/>
              </a:defRPr>
            </a:lvl8pPr>
            <a:lvl9pPr marL="3886200" indent="-228600" eaLnBrk="0" fontAlgn="base" hangingPunct="0">
              <a:spcBef>
                <a:spcPct val="20000"/>
              </a:spcBef>
              <a:spcAft>
                <a:spcPct val="0"/>
              </a:spcAft>
              <a:buChar char="»"/>
              <a:defRPr sz="10400">
                <a:solidFill>
                  <a:schemeClr val="tx1"/>
                </a:solidFill>
                <a:latin typeface="Times New Roman" pitchFamily="18" charset="0"/>
              </a:defRPr>
            </a:lvl9pPr>
          </a:lstStyle>
          <a:p>
            <a:pPr marL="35719" eaLnBrk="1" hangingPunct="1">
              <a:spcBef>
                <a:spcPct val="0"/>
              </a:spcBef>
              <a:buClr>
                <a:srgbClr val="C31B2E"/>
              </a:buClr>
              <a:buNone/>
              <a:defRPr/>
            </a:pPr>
            <a:endParaRPr lang="en-US" altLang="en-US" sz="1200" b="1" i="1" dirty="0">
              <a:solidFill>
                <a:srgbClr val="C31B2E"/>
              </a:solidFill>
              <a:latin typeface="Calibri" pitchFamily="34" charset="0"/>
              <a:ea typeface="ＭＳ Ｐゴシック" pitchFamily="34" charset="-128"/>
            </a:endParaRPr>
          </a:p>
          <a:p>
            <a:pPr marL="35719" eaLnBrk="1" hangingPunct="1">
              <a:spcBef>
                <a:spcPct val="0"/>
              </a:spcBef>
              <a:buClr>
                <a:srgbClr val="C31B2E"/>
              </a:buClr>
              <a:buNone/>
              <a:defRPr/>
            </a:pPr>
            <a:r>
              <a:rPr lang="en-US" altLang="en-US" sz="2800" b="1" i="1" dirty="0">
                <a:solidFill>
                  <a:srgbClr val="C31B2E"/>
                </a:solidFill>
                <a:latin typeface="Calibri" pitchFamily="34" charset="0"/>
                <a:ea typeface="ＭＳ Ｐゴシック" pitchFamily="34" charset="-128"/>
              </a:rPr>
              <a:t>Procedures</a:t>
            </a:r>
          </a:p>
          <a:p>
            <a:pPr marL="35719" eaLnBrk="1" hangingPunct="1">
              <a:spcBef>
                <a:spcPct val="0"/>
              </a:spcBef>
              <a:buClr>
                <a:srgbClr val="C31B2E"/>
              </a:buClr>
              <a:buNone/>
              <a:defRPr/>
            </a:pPr>
            <a:endParaRPr lang="en-US" altLang="en-US" sz="750" b="1" i="1" dirty="0">
              <a:solidFill>
                <a:srgbClr val="C31B2E"/>
              </a:solidFill>
              <a:latin typeface="Calibri" pitchFamily="34" charset="0"/>
              <a:ea typeface="ＭＳ Ｐゴシック" pitchFamily="34" charset="-128"/>
            </a:endParaRPr>
          </a:p>
          <a:p>
            <a:pPr marL="355600" indent="-355600" eaLnBrk="1" hangingPunct="1">
              <a:spcBef>
                <a:spcPct val="0"/>
              </a:spcBef>
              <a:buClr>
                <a:srgbClr val="C31B2E"/>
              </a:buClr>
              <a:defRPr/>
            </a:pPr>
            <a:r>
              <a:rPr lang="en-US" altLang="en-US" sz="2800" dirty="0">
                <a:latin typeface="Calibri" pitchFamily="34" charset="0"/>
                <a:ea typeface="ＭＳ Ｐゴシック" pitchFamily="34" charset="-128"/>
              </a:rPr>
              <a:t>Data were collected in Spring 2021.</a:t>
            </a:r>
          </a:p>
          <a:p>
            <a:pPr marL="355600" indent="-355600" eaLnBrk="1" hangingPunct="1">
              <a:spcBef>
                <a:spcPct val="0"/>
              </a:spcBef>
              <a:buClr>
                <a:srgbClr val="C31B2E"/>
              </a:buClr>
              <a:defRPr/>
            </a:pPr>
            <a:r>
              <a:rPr lang="en-US" altLang="en-US" sz="2800" dirty="0">
                <a:latin typeface="Calibri" pitchFamily="34" charset="0"/>
                <a:ea typeface="ＭＳ Ｐゴシック" pitchFamily="34" charset="-128"/>
              </a:rPr>
              <a:t>Participants were recruited via email. </a:t>
            </a:r>
          </a:p>
          <a:p>
            <a:pPr marL="355600" indent="-355600" eaLnBrk="1" hangingPunct="1">
              <a:spcBef>
                <a:spcPct val="0"/>
              </a:spcBef>
              <a:buClr>
                <a:srgbClr val="C31B2E"/>
              </a:buClr>
              <a:defRPr/>
            </a:pPr>
            <a:r>
              <a:rPr lang="en-US" altLang="en-US" sz="2800" dirty="0">
                <a:latin typeface="Calibri" pitchFamily="34" charset="0"/>
                <a:ea typeface="ＭＳ Ｐゴシック" pitchFamily="34" charset="-128"/>
              </a:rPr>
              <a:t>A questionnaire was developed based on Byrnes and Miller’s (2007) opportunity/propensity model.</a:t>
            </a:r>
          </a:p>
          <a:p>
            <a:pPr marL="355600" indent="-355600" eaLnBrk="1" hangingPunct="1">
              <a:spcBef>
                <a:spcPct val="0"/>
              </a:spcBef>
              <a:buClr>
                <a:srgbClr val="C31B2E"/>
              </a:buClr>
              <a:defRPr/>
            </a:pPr>
            <a:r>
              <a:rPr lang="en-US" altLang="en-US" sz="2800" dirty="0">
                <a:latin typeface="Calibri" pitchFamily="34" charset="0"/>
                <a:ea typeface="ＭＳ Ｐゴシック" pitchFamily="34" charset="-128"/>
              </a:rPr>
              <a:t>Participants were asked about their attitudes and behaviors in Fall 2020, including:</a:t>
            </a:r>
          </a:p>
        </p:txBody>
      </p:sp>
      <p:sp>
        <p:nvSpPr>
          <p:cNvPr id="59" name="Text Box 234">
            <a:extLst>
              <a:ext uri="{FF2B5EF4-FFF2-40B4-BE49-F238E27FC236}">
                <a16:creationId xmlns:a16="http://schemas.microsoft.com/office/drawing/2014/main" id="{E86C3E2B-C5F0-4FAC-9E0A-942C921B7AFC}"/>
              </a:ext>
            </a:extLst>
          </p:cNvPr>
          <p:cNvSpPr txBox="1">
            <a:spLocks noChangeArrowheads="1"/>
          </p:cNvSpPr>
          <p:nvPr/>
        </p:nvSpPr>
        <p:spPr bwMode="auto">
          <a:xfrm>
            <a:off x="9444353" y="9385091"/>
            <a:ext cx="4309763" cy="2785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spAutoFit/>
          </a:bodyPr>
          <a:lstStyle>
            <a:lvl1pPr>
              <a:spcBef>
                <a:spcPct val="20000"/>
              </a:spcBef>
              <a:buChar char="•"/>
              <a:defRPr sz="16700">
                <a:solidFill>
                  <a:schemeClr val="tx1"/>
                </a:solidFill>
                <a:latin typeface="Times New Roman" pitchFamily="18" charset="0"/>
              </a:defRPr>
            </a:lvl1pPr>
            <a:lvl2pPr marL="742950" indent="-285750">
              <a:spcBef>
                <a:spcPct val="20000"/>
              </a:spcBef>
              <a:buChar char="–"/>
              <a:defRPr sz="14700">
                <a:solidFill>
                  <a:schemeClr val="tx1"/>
                </a:solidFill>
                <a:latin typeface="Times New Roman" pitchFamily="18" charset="0"/>
              </a:defRPr>
            </a:lvl2pPr>
            <a:lvl3pPr marL="1143000" indent="-228600">
              <a:spcBef>
                <a:spcPct val="20000"/>
              </a:spcBef>
              <a:buChar char="•"/>
              <a:defRPr sz="12600">
                <a:solidFill>
                  <a:schemeClr val="tx1"/>
                </a:solidFill>
                <a:latin typeface="Times New Roman" pitchFamily="18" charset="0"/>
              </a:defRPr>
            </a:lvl3pPr>
            <a:lvl4pPr marL="1600200" indent="-228600">
              <a:spcBef>
                <a:spcPct val="20000"/>
              </a:spcBef>
              <a:buChar char="–"/>
              <a:defRPr sz="10400">
                <a:solidFill>
                  <a:schemeClr val="tx1"/>
                </a:solidFill>
                <a:latin typeface="Times New Roman" pitchFamily="18" charset="0"/>
              </a:defRPr>
            </a:lvl4pPr>
            <a:lvl5pPr marL="2057400" indent="-228600">
              <a:spcBef>
                <a:spcPct val="20000"/>
              </a:spcBef>
              <a:buChar char="»"/>
              <a:defRPr sz="10400">
                <a:solidFill>
                  <a:schemeClr val="tx1"/>
                </a:solidFill>
                <a:latin typeface="Times New Roman" pitchFamily="18" charset="0"/>
              </a:defRPr>
            </a:lvl5pPr>
            <a:lvl6pPr marL="2514600" indent="-228600" eaLnBrk="0" fontAlgn="base" hangingPunct="0">
              <a:spcBef>
                <a:spcPct val="20000"/>
              </a:spcBef>
              <a:spcAft>
                <a:spcPct val="0"/>
              </a:spcAft>
              <a:buChar char="»"/>
              <a:defRPr sz="10400">
                <a:solidFill>
                  <a:schemeClr val="tx1"/>
                </a:solidFill>
                <a:latin typeface="Times New Roman" pitchFamily="18" charset="0"/>
              </a:defRPr>
            </a:lvl6pPr>
            <a:lvl7pPr marL="2971800" indent="-228600" eaLnBrk="0" fontAlgn="base" hangingPunct="0">
              <a:spcBef>
                <a:spcPct val="20000"/>
              </a:spcBef>
              <a:spcAft>
                <a:spcPct val="0"/>
              </a:spcAft>
              <a:buChar char="»"/>
              <a:defRPr sz="10400">
                <a:solidFill>
                  <a:schemeClr val="tx1"/>
                </a:solidFill>
                <a:latin typeface="Times New Roman" pitchFamily="18" charset="0"/>
              </a:defRPr>
            </a:lvl7pPr>
            <a:lvl8pPr marL="3429000" indent="-228600" eaLnBrk="0" fontAlgn="base" hangingPunct="0">
              <a:spcBef>
                <a:spcPct val="20000"/>
              </a:spcBef>
              <a:spcAft>
                <a:spcPct val="0"/>
              </a:spcAft>
              <a:buChar char="»"/>
              <a:defRPr sz="10400">
                <a:solidFill>
                  <a:schemeClr val="tx1"/>
                </a:solidFill>
                <a:latin typeface="Times New Roman" pitchFamily="18" charset="0"/>
              </a:defRPr>
            </a:lvl8pPr>
            <a:lvl9pPr marL="3886200" indent="-228600" eaLnBrk="0" fontAlgn="base" hangingPunct="0">
              <a:spcBef>
                <a:spcPct val="20000"/>
              </a:spcBef>
              <a:spcAft>
                <a:spcPct val="0"/>
              </a:spcAft>
              <a:buChar char="»"/>
              <a:defRPr sz="10400">
                <a:solidFill>
                  <a:schemeClr val="tx1"/>
                </a:solidFill>
                <a:latin typeface="Times New Roman" pitchFamily="18" charset="0"/>
              </a:defRPr>
            </a:lvl9pPr>
          </a:lstStyle>
          <a:p>
            <a:pPr lvl="1" indent="-400050" eaLnBrk="1" hangingPunct="1">
              <a:spcBef>
                <a:spcPct val="0"/>
              </a:spcBef>
              <a:buClr>
                <a:srgbClr val="C31B2E"/>
              </a:buClr>
              <a:defRPr/>
            </a:pPr>
            <a:r>
              <a:rPr lang="en-US" altLang="en-US" sz="2800" dirty="0">
                <a:latin typeface="Calibri" pitchFamily="34" charset="0"/>
                <a:ea typeface="ＭＳ Ｐゴシック" pitchFamily="34" charset="-128"/>
              </a:rPr>
              <a:t>Online Student Engagement (OSE, Dixson, 2015)*</a:t>
            </a:r>
          </a:p>
          <a:p>
            <a:pPr marL="342900" lvl="1" indent="0" eaLnBrk="1" hangingPunct="1">
              <a:spcBef>
                <a:spcPct val="0"/>
              </a:spcBef>
              <a:buClr>
                <a:srgbClr val="C31B2E"/>
              </a:buClr>
              <a:buNone/>
              <a:defRPr/>
            </a:pPr>
            <a:endParaRPr lang="en-US" altLang="en-US" sz="700" dirty="0">
              <a:latin typeface="Calibri" pitchFamily="34" charset="0"/>
              <a:ea typeface="ＭＳ Ｐゴシック" pitchFamily="34" charset="-128"/>
            </a:endParaRPr>
          </a:p>
          <a:p>
            <a:pPr lvl="1" indent="-400050" eaLnBrk="1" hangingPunct="1">
              <a:spcBef>
                <a:spcPct val="0"/>
              </a:spcBef>
              <a:buClr>
                <a:srgbClr val="C31B2E"/>
              </a:buClr>
              <a:defRPr/>
            </a:pPr>
            <a:r>
              <a:rPr lang="en-US" altLang="en-US" sz="2800" dirty="0">
                <a:latin typeface="Calibri" pitchFamily="34" charset="0"/>
                <a:ea typeface="ＭＳ Ｐゴシック" pitchFamily="34" charset="-128"/>
              </a:rPr>
              <a:t>Academic Motivation Scale (AMS-C28; Vallerand et al., 1992)</a:t>
            </a:r>
          </a:p>
        </p:txBody>
      </p:sp>
      <p:sp>
        <p:nvSpPr>
          <p:cNvPr id="60" name="Text Box 234">
            <a:extLst>
              <a:ext uri="{FF2B5EF4-FFF2-40B4-BE49-F238E27FC236}">
                <a16:creationId xmlns:a16="http://schemas.microsoft.com/office/drawing/2014/main" id="{E86C3E2B-C5F0-4FAC-9E0A-942C921B7AFC}"/>
              </a:ext>
            </a:extLst>
          </p:cNvPr>
          <p:cNvSpPr txBox="1">
            <a:spLocks noChangeArrowheads="1"/>
          </p:cNvSpPr>
          <p:nvPr/>
        </p:nvSpPr>
        <p:spPr bwMode="auto">
          <a:xfrm>
            <a:off x="13553110" y="9235857"/>
            <a:ext cx="3750035"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spAutoFit/>
          </a:bodyPr>
          <a:lstStyle>
            <a:lvl1pPr>
              <a:spcBef>
                <a:spcPct val="20000"/>
              </a:spcBef>
              <a:buChar char="•"/>
              <a:defRPr sz="16700">
                <a:solidFill>
                  <a:schemeClr val="tx1"/>
                </a:solidFill>
                <a:latin typeface="Times New Roman" pitchFamily="18" charset="0"/>
              </a:defRPr>
            </a:lvl1pPr>
            <a:lvl2pPr marL="742950" indent="-285750">
              <a:spcBef>
                <a:spcPct val="20000"/>
              </a:spcBef>
              <a:buChar char="–"/>
              <a:defRPr sz="14700">
                <a:solidFill>
                  <a:schemeClr val="tx1"/>
                </a:solidFill>
                <a:latin typeface="Times New Roman" pitchFamily="18" charset="0"/>
              </a:defRPr>
            </a:lvl2pPr>
            <a:lvl3pPr marL="1143000" indent="-228600">
              <a:spcBef>
                <a:spcPct val="20000"/>
              </a:spcBef>
              <a:buChar char="•"/>
              <a:defRPr sz="12600">
                <a:solidFill>
                  <a:schemeClr val="tx1"/>
                </a:solidFill>
                <a:latin typeface="Times New Roman" pitchFamily="18" charset="0"/>
              </a:defRPr>
            </a:lvl3pPr>
            <a:lvl4pPr marL="1600200" indent="-228600">
              <a:spcBef>
                <a:spcPct val="20000"/>
              </a:spcBef>
              <a:buChar char="–"/>
              <a:defRPr sz="10400">
                <a:solidFill>
                  <a:schemeClr val="tx1"/>
                </a:solidFill>
                <a:latin typeface="Times New Roman" pitchFamily="18" charset="0"/>
              </a:defRPr>
            </a:lvl4pPr>
            <a:lvl5pPr marL="2057400" indent="-228600">
              <a:spcBef>
                <a:spcPct val="20000"/>
              </a:spcBef>
              <a:buChar char="»"/>
              <a:defRPr sz="10400">
                <a:solidFill>
                  <a:schemeClr val="tx1"/>
                </a:solidFill>
                <a:latin typeface="Times New Roman" pitchFamily="18" charset="0"/>
              </a:defRPr>
            </a:lvl5pPr>
            <a:lvl6pPr marL="2514600" indent="-228600" eaLnBrk="0" fontAlgn="base" hangingPunct="0">
              <a:spcBef>
                <a:spcPct val="20000"/>
              </a:spcBef>
              <a:spcAft>
                <a:spcPct val="0"/>
              </a:spcAft>
              <a:buChar char="»"/>
              <a:defRPr sz="10400">
                <a:solidFill>
                  <a:schemeClr val="tx1"/>
                </a:solidFill>
                <a:latin typeface="Times New Roman" pitchFamily="18" charset="0"/>
              </a:defRPr>
            </a:lvl6pPr>
            <a:lvl7pPr marL="2971800" indent="-228600" eaLnBrk="0" fontAlgn="base" hangingPunct="0">
              <a:spcBef>
                <a:spcPct val="20000"/>
              </a:spcBef>
              <a:spcAft>
                <a:spcPct val="0"/>
              </a:spcAft>
              <a:buChar char="»"/>
              <a:defRPr sz="10400">
                <a:solidFill>
                  <a:schemeClr val="tx1"/>
                </a:solidFill>
                <a:latin typeface="Times New Roman" pitchFamily="18" charset="0"/>
              </a:defRPr>
            </a:lvl7pPr>
            <a:lvl8pPr marL="3429000" indent="-228600" eaLnBrk="0" fontAlgn="base" hangingPunct="0">
              <a:spcBef>
                <a:spcPct val="20000"/>
              </a:spcBef>
              <a:spcAft>
                <a:spcPct val="0"/>
              </a:spcAft>
              <a:buChar char="»"/>
              <a:defRPr sz="10400">
                <a:solidFill>
                  <a:schemeClr val="tx1"/>
                </a:solidFill>
                <a:latin typeface="Times New Roman" pitchFamily="18" charset="0"/>
              </a:defRPr>
            </a:lvl8pPr>
            <a:lvl9pPr marL="3886200" indent="-228600" eaLnBrk="0" fontAlgn="base" hangingPunct="0">
              <a:spcBef>
                <a:spcPct val="20000"/>
              </a:spcBef>
              <a:spcAft>
                <a:spcPct val="0"/>
              </a:spcAft>
              <a:buChar char="»"/>
              <a:defRPr sz="10400">
                <a:solidFill>
                  <a:schemeClr val="tx1"/>
                </a:solidFill>
                <a:latin typeface="Times New Roman" pitchFamily="18" charset="0"/>
              </a:defRPr>
            </a:lvl9pPr>
          </a:lstStyle>
          <a:p>
            <a:pPr lvl="1" indent="-400050" eaLnBrk="1" hangingPunct="1">
              <a:spcBef>
                <a:spcPct val="0"/>
              </a:spcBef>
              <a:buClr>
                <a:srgbClr val="C31B2E"/>
              </a:buClr>
              <a:defRPr/>
            </a:pPr>
            <a:r>
              <a:rPr lang="en-US" altLang="en-US" sz="2800" dirty="0">
                <a:latin typeface="Calibri" pitchFamily="34" charset="0"/>
                <a:ea typeface="ＭＳ Ｐゴシック" pitchFamily="34" charset="-128"/>
              </a:rPr>
              <a:t>Technology*</a:t>
            </a:r>
          </a:p>
          <a:p>
            <a:pPr lvl="1" indent="-400050" eaLnBrk="1" hangingPunct="1">
              <a:spcBef>
                <a:spcPct val="0"/>
              </a:spcBef>
              <a:buClr>
                <a:srgbClr val="C31B2E"/>
              </a:buClr>
              <a:defRPr/>
            </a:pPr>
            <a:r>
              <a:rPr lang="en-US" altLang="en-US" sz="2800" dirty="0">
                <a:latin typeface="Calibri" pitchFamily="34" charset="0"/>
                <a:ea typeface="ＭＳ Ｐゴシック" pitchFamily="34" charset="-128"/>
              </a:rPr>
              <a:t>Financial Stress*</a:t>
            </a:r>
          </a:p>
          <a:p>
            <a:pPr lvl="1" indent="-400050" eaLnBrk="1" hangingPunct="1">
              <a:spcBef>
                <a:spcPct val="0"/>
              </a:spcBef>
              <a:buClr>
                <a:srgbClr val="C31B2E"/>
              </a:buClr>
              <a:defRPr/>
            </a:pPr>
            <a:r>
              <a:rPr lang="en-US" altLang="en-US" sz="2800" dirty="0">
                <a:latin typeface="Calibri" pitchFamily="34" charset="0"/>
                <a:ea typeface="ＭＳ Ｐゴシック" pitchFamily="34" charset="-128"/>
              </a:rPr>
              <a:t>GPA*</a:t>
            </a:r>
          </a:p>
          <a:p>
            <a:pPr lvl="1" indent="-400050" eaLnBrk="1" hangingPunct="1">
              <a:spcBef>
                <a:spcPct val="0"/>
              </a:spcBef>
              <a:buClr>
                <a:srgbClr val="C31B2E"/>
              </a:buClr>
              <a:defRPr/>
            </a:pPr>
            <a:r>
              <a:rPr lang="en-US" altLang="en-US" sz="2800" dirty="0">
                <a:latin typeface="Calibri" pitchFamily="34" charset="0"/>
                <a:ea typeface="ＭＳ Ｐゴシック" pitchFamily="34" charset="-128"/>
              </a:rPr>
              <a:t>Supportive Friends, Professors, Home </a:t>
            </a:r>
          </a:p>
          <a:p>
            <a:pPr lvl="1" indent="-400050" eaLnBrk="1" hangingPunct="1">
              <a:spcBef>
                <a:spcPct val="0"/>
              </a:spcBef>
              <a:buClr>
                <a:srgbClr val="C31B2E"/>
              </a:buClr>
              <a:defRPr/>
            </a:pPr>
            <a:r>
              <a:rPr lang="en-US" altLang="en-US" sz="2800" dirty="0">
                <a:latin typeface="Calibri" pitchFamily="34" charset="0"/>
                <a:ea typeface="ＭＳ Ｐゴシック" pitchFamily="34" charset="-128"/>
              </a:rPr>
              <a:t>School Support</a:t>
            </a:r>
          </a:p>
          <a:p>
            <a:pPr lvl="1" indent="-400050" eaLnBrk="1" hangingPunct="1">
              <a:spcBef>
                <a:spcPct val="0"/>
              </a:spcBef>
              <a:buClr>
                <a:srgbClr val="C31B2E"/>
              </a:buClr>
              <a:defRPr/>
            </a:pPr>
            <a:r>
              <a:rPr lang="en-US" altLang="en-US" sz="2800" dirty="0">
                <a:latin typeface="Calibri" pitchFamily="34" charset="0"/>
                <a:ea typeface="ＭＳ Ｐゴシック" pitchFamily="34" charset="-128"/>
              </a:rPr>
              <a:t>Mental Health</a:t>
            </a:r>
          </a:p>
        </p:txBody>
      </p:sp>
      <p:graphicFrame>
        <p:nvGraphicFramePr>
          <p:cNvPr id="64" name="Table 63"/>
          <p:cNvGraphicFramePr>
            <a:graphicFrameLocks noGrp="1"/>
          </p:cNvGraphicFramePr>
          <p:nvPr>
            <p:extLst>
              <p:ext uri="{D42A27DB-BD31-4B8C-83A1-F6EECF244321}">
                <p14:modId xmlns:p14="http://schemas.microsoft.com/office/powerpoint/2010/main" val="1061387031"/>
              </p:ext>
            </p:extLst>
          </p:nvPr>
        </p:nvGraphicFramePr>
        <p:xfrm>
          <a:off x="9448800" y="17837648"/>
          <a:ext cx="7962248" cy="1427045"/>
        </p:xfrm>
        <a:graphic>
          <a:graphicData uri="http://schemas.openxmlformats.org/drawingml/2006/table">
            <a:tbl>
              <a:tblPr/>
              <a:tblGrid>
                <a:gridCol w="1070702">
                  <a:extLst>
                    <a:ext uri="{9D8B030D-6E8A-4147-A177-3AD203B41FA5}">
                      <a16:colId xmlns:a16="http://schemas.microsoft.com/office/drawing/2014/main" val="3815723716"/>
                    </a:ext>
                  </a:extLst>
                </a:gridCol>
                <a:gridCol w="1070703">
                  <a:extLst>
                    <a:ext uri="{9D8B030D-6E8A-4147-A177-3AD203B41FA5}">
                      <a16:colId xmlns:a16="http://schemas.microsoft.com/office/drawing/2014/main" val="1436292669"/>
                    </a:ext>
                  </a:extLst>
                </a:gridCol>
                <a:gridCol w="1300140">
                  <a:extLst>
                    <a:ext uri="{9D8B030D-6E8A-4147-A177-3AD203B41FA5}">
                      <a16:colId xmlns:a16="http://schemas.microsoft.com/office/drawing/2014/main" val="4178323115"/>
                    </a:ext>
                  </a:extLst>
                </a:gridCol>
                <a:gridCol w="1147183">
                  <a:extLst>
                    <a:ext uri="{9D8B030D-6E8A-4147-A177-3AD203B41FA5}">
                      <a16:colId xmlns:a16="http://schemas.microsoft.com/office/drawing/2014/main" val="352414184"/>
                    </a:ext>
                  </a:extLst>
                </a:gridCol>
                <a:gridCol w="1300140">
                  <a:extLst>
                    <a:ext uri="{9D8B030D-6E8A-4147-A177-3AD203B41FA5}">
                      <a16:colId xmlns:a16="http://schemas.microsoft.com/office/drawing/2014/main" val="4117775228"/>
                    </a:ext>
                  </a:extLst>
                </a:gridCol>
                <a:gridCol w="994224">
                  <a:extLst>
                    <a:ext uri="{9D8B030D-6E8A-4147-A177-3AD203B41FA5}">
                      <a16:colId xmlns:a16="http://schemas.microsoft.com/office/drawing/2014/main" val="3025279921"/>
                    </a:ext>
                  </a:extLst>
                </a:gridCol>
                <a:gridCol w="1079156">
                  <a:extLst>
                    <a:ext uri="{9D8B030D-6E8A-4147-A177-3AD203B41FA5}">
                      <a16:colId xmlns:a16="http://schemas.microsoft.com/office/drawing/2014/main" val="3821090387"/>
                    </a:ext>
                  </a:extLst>
                </a:gridCol>
              </a:tblGrid>
              <a:tr h="421205">
                <a:tc>
                  <a:txBody>
                    <a:bodyPr/>
                    <a:lstStyle/>
                    <a:p>
                      <a:pPr algn="ctr" rtl="1" fontAlgn="t">
                        <a:spcBef>
                          <a:spcPts val="0"/>
                        </a:spcBef>
                        <a:spcAft>
                          <a:spcPts val="0"/>
                        </a:spcAft>
                      </a:pPr>
                      <a:r>
                        <a:rPr lang="en-US" sz="2000" b="0" i="0" u="none" strike="noStrike" dirty="0">
                          <a:solidFill>
                            <a:srgbClr val="000000"/>
                          </a:solidFill>
                          <a:effectLst/>
                          <a:latin typeface="Calibri" panose="020F0502020204030204" pitchFamily="34" charset="0"/>
                          <a:cs typeface="Calibri" panose="020F0502020204030204" pitchFamily="34" charset="0"/>
                        </a:rPr>
                        <a:t>1</a:t>
                      </a:r>
                      <a:endParaRPr lang="en-US" sz="2000" dirty="0">
                        <a:effectLst/>
                        <a:latin typeface="Calibri" panose="020F0502020204030204" pitchFamily="34" charset="0"/>
                        <a:cs typeface="Calibri" panose="020F0502020204030204" pitchFamily="34" charset="0"/>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t">
                        <a:spcBef>
                          <a:spcPts val="0"/>
                        </a:spcBef>
                        <a:spcAft>
                          <a:spcPts val="0"/>
                        </a:spcAft>
                      </a:pPr>
                      <a:r>
                        <a:rPr lang="en-US" sz="2000" b="0" i="0" u="none" strike="noStrike" dirty="0">
                          <a:solidFill>
                            <a:srgbClr val="000000"/>
                          </a:solidFill>
                          <a:effectLst/>
                          <a:latin typeface="Calibri" panose="020F0502020204030204" pitchFamily="34" charset="0"/>
                          <a:cs typeface="Calibri" panose="020F0502020204030204" pitchFamily="34" charset="0"/>
                        </a:rPr>
                        <a:t>2</a:t>
                      </a:r>
                      <a:endParaRPr lang="en-US" sz="2000" dirty="0">
                        <a:effectLst/>
                        <a:latin typeface="Calibri" panose="020F0502020204030204" pitchFamily="34" charset="0"/>
                        <a:cs typeface="Calibri" panose="020F0502020204030204" pitchFamily="34" charset="0"/>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t">
                        <a:spcBef>
                          <a:spcPts val="0"/>
                        </a:spcBef>
                        <a:spcAft>
                          <a:spcPts val="0"/>
                        </a:spcAft>
                      </a:pPr>
                      <a:r>
                        <a:rPr lang="en-US" sz="2000" b="0" i="0" u="none" strike="noStrike" dirty="0">
                          <a:solidFill>
                            <a:srgbClr val="000000"/>
                          </a:solidFill>
                          <a:effectLst/>
                          <a:latin typeface="Calibri" panose="020F0502020204030204" pitchFamily="34" charset="0"/>
                          <a:cs typeface="Calibri" panose="020F0502020204030204" pitchFamily="34" charset="0"/>
                        </a:rPr>
                        <a:t>3</a:t>
                      </a:r>
                      <a:endParaRPr lang="en-US" sz="2000" dirty="0">
                        <a:effectLst/>
                        <a:latin typeface="Calibri" panose="020F0502020204030204" pitchFamily="34" charset="0"/>
                        <a:cs typeface="Calibri" panose="020F0502020204030204" pitchFamily="34" charset="0"/>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t">
                        <a:spcBef>
                          <a:spcPts val="0"/>
                        </a:spcBef>
                        <a:spcAft>
                          <a:spcPts val="0"/>
                        </a:spcAft>
                      </a:pPr>
                      <a:r>
                        <a:rPr lang="en-US" sz="2000" b="0" i="0" u="none" strike="noStrike" dirty="0">
                          <a:solidFill>
                            <a:srgbClr val="000000"/>
                          </a:solidFill>
                          <a:effectLst/>
                          <a:latin typeface="Calibri" panose="020F0502020204030204" pitchFamily="34" charset="0"/>
                          <a:cs typeface="Calibri" panose="020F0502020204030204" pitchFamily="34" charset="0"/>
                        </a:rPr>
                        <a:t>4</a:t>
                      </a:r>
                      <a:endParaRPr lang="en-US" sz="2000" dirty="0">
                        <a:effectLst/>
                        <a:latin typeface="Calibri" panose="020F0502020204030204" pitchFamily="34" charset="0"/>
                        <a:cs typeface="Calibri" panose="020F0502020204030204" pitchFamily="34" charset="0"/>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t">
                        <a:spcBef>
                          <a:spcPts val="0"/>
                        </a:spcBef>
                        <a:spcAft>
                          <a:spcPts val="0"/>
                        </a:spcAft>
                      </a:pPr>
                      <a:r>
                        <a:rPr lang="en-US" sz="2000" b="0" i="0" u="none" strike="noStrike" dirty="0">
                          <a:solidFill>
                            <a:srgbClr val="000000"/>
                          </a:solidFill>
                          <a:effectLst/>
                          <a:latin typeface="Calibri" panose="020F0502020204030204" pitchFamily="34" charset="0"/>
                          <a:cs typeface="Calibri" panose="020F0502020204030204" pitchFamily="34" charset="0"/>
                        </a:rPr>
                        <a:t>5</a:t>
                      </a:r>
                      <a:endParaRPr lang="en-US" sz="2000" dirty="0">
                        <a:effectLst/>
                        <a:latin typeface="Calibri" panose="020F0502020204030204" pitchFamily="34" charset="0"/>
                        <a:cs typeface="Calibri" panose="020F0502020204030204" pitchFamily="34" charset="0"/>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t">
                        <a:spcBef>
                          <a:spcPts val="0"/>
                        </a:spcBef>
                        <a:spcAft>
                          <a:spcPts val="0"/>
                        </a:spcAft>
                      </a:pPr>
                      <a:r>
                        <a:rPr lang="en-US" sz="2000" dirty="0">
                          <a:effectLst/>
                          <a:latin typeface="Calibri" panose="020F0502020204030204" pitchFamily="34" charset="0"/>
                          <a:cs typeface="Calibri" panose="020F0502020204030204" pitchFamily="34" charset="0"/>
                        </a:rPr>
                        <a:t>6</a:t>
                      </a: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t">
                        <a:spcBef>
                          <a:spcPts val="0"/>
                        </a:spcBef>
                        <a:spcAft>
                          <a:spcPts val="0"/>
                        </a:spcAft>
                      </a:pPr>
                      <a:r>
                        <a:rPr lang="en-US" sz="2000" dirty="0">
                          <a:effectLst/>
                          <a:latin typeface="Calibri" panose="020F0502020204030204" pitchFamily="34" charset="0"/>
                          <a:cs typeface="Calibri" panose="020F0502020204030204" pitchFamily="34" charset="0"/>
                        </a:rPr>
                        <a:t>7</a:t>
                      </a: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0952505"/>
                  </a:ext>
                </a:extLst>
              </a:tr>
              <a:tr h="551459">
                <a:tc>
                  <a:txBody>
                    <a:bodyPr/>
                    <a:lstStyle/>
                    <a:p>
                      <a:pPr algn="ctr" rtl="1" fontAlgn="t">
                        <a:spcBef>
                          <a:spcPts val="0"/>
                        </a:spcBef>
                        <a:spcAft>
                          <a:spcPts val="0"/>
                        </a:spcAft>
                      </a:pPr>
                      <a:r>
                        <a:rPr lang="en-US" sz="2000" b="0" i="0" u="none" strike="noStrike" dirty="0">
                          <a:solidFill>
                            <a:srgbClr val="000000"/>
                          </a:solidFill>
                          <a:effectLst/>
                          <a:latin typeface="Calibri" panose="020F0502020204030204" pitchFamily="34" charset="0"/>
                          <a:cs typeface="Calibri" panose="020F0502020204030204" pitchFamily="34" charset="0"/>
                        </a:rPr>
                        <a:t>Strongly</a:t>
                      </a:r>
                      <a:r>
                        <a:rPr lang="en-US" sz="2000" b="0" i="0" u="none" strike="noStrike" baseline="0" dirty="0">
                          <a:solidFill>
                            <a:srgbClr val="000000"/>
                          </a:solidFill>
                          <a:effectLst/>
                          <a:latin typeface="Calibri" panose="020F0502020204030204" pitchFamily="34" charset="0"/>
                          <a:cs typeface="Calibri" panose="020F0502020204030204" pitchFamily="34" charset="0"/>
                        </a:rPr>
                        <a:t> Disagree</a:t>
                      </a:r>
                      <a:endParaRPr lang="en-US" sz="2000" dirty="0">
                        <a:effectLst/>
                        <a:latin typeface="Calibri" panose="020F0502020204030204" pitchFamily="34" charset="0"/>
                        <a:cs typeface="Calibri" panose="020F0502020204030204" pitchFamily="34" charset="0"/>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t">
                        <a:spcBef>
                          <a:spcPts val="0"/>
                        </a:spcBef>
                        <a:spcAft>
                          <a:spcPts val="0"/>
                        </a:spcAft>
                      </a:pPr>
                      <a:r>
                        <a:rPr lang="en-US" sz="2000" b="0" i="0" u="none" strike="noStrike" dirty="0">
                          <a:solidFill>
                            <a:srgbClr val="000000"/>
                          </a:solidFill>
                          <a:effectLst/>
                          <a:latin typeface="Calibri" panose="020F0502020204030204" pitchFamily="34" charset="0"/>
                          <a:cs typeface="Calibri" panose="020F0502020204030204" pitchFamily="34" charset="0"/>
                        </a:rPr>
                        <a:t>Disagree</a:t>
                      </a:r>
                      <a:endParaRPr lang="en-US" sz="2000" dirty="0">
                        <a:effectLst/>
                        <a:latin typeface="Calibri" panose="020F0502020204030204" pitchFamily="34" charset="0"/>
                        <a:cs typeface="Calibri" panose="020F0502020204030204" pitchFamily="34" charset="0"/>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t">
                        <a:spcBef>
                          <a:spcPts val="0"/>
                        </a:spcBef>
                        <a:spcAft>
                          <a:spcPts val="0"/>
                        </a:spcAft>
                      </a:pPr>
                      <a:r>
                        <a:rPr lang="en-US" sz="2000" b="0" i="0" u="none" strike="noStrike" dirty="0">
                          <a:solidFill>
                            <a:srgbClr val="000000"/>
                          </a:solidFill>
                          <a:effectLst/>
                          <a:latin typeface="Calibri" panose="020F0502020204030204" pitchFamily="34" charset="0"/>
                          <a:cs typeface="Calibri" panose="020F0502020204030204" pitchFamily="34" charset="0"/>
                        </a:rPr>
                        <a:t>Somewhat Disagree</a:t>
                      </a:r>
                      <a:endParaRPr lang="en-US" sz="2000" dirty="0">
                        <a:effectLst/>
                        <a:latin typeface="Calibri" panose="020F0502020204030204" pitchFamily="34" charset="0"/>
                        <a:cs typeface="Calibri" panose="020F0502020204030204" pitchFamily="34" charset="0"/>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t">
                        <a:spcBef>
                          <a:spcPts val="0"/>
                        </a:spcBef>
                        <a:spcAft>
                          <a:spcPts val="0"/>
                        </a:spcAft>
                      </a:pPr>
                      <a:r>
                        <a:rPr lang="en-US" sz="2000" b="0" i="0" u="none" strike="noStrike" dirty="0">
                          <a:solidFill>
                            <a:srgbClr val="000000"/>
                          </a:solidFill>
                          <a:effectLst/>
                          <a:latin typeface="Calibri" panose="020F0502020204030204" pitchFamily="34" charset="0"/>
                          <a:cs typeface="Calibri" panose="020F0502020204030204" pitchFamily="34" charset="0"/>
                        </a:rPr>
                        <a:t>Neutral</a:t>
                      </a:r>
                      <a:r>
                        <a:rPr lang="en-US" sz="2000" b="0" i="0" u="none" strike="noStrike" baseline="0" dirty="0">
                          <a:solidFill>
                            <a:srgbClr val="000000"/>
                          </a:solidFill>
                          <a:effectLst/>
                          <a:latin typeface="Calibri" panose="020F0502020204030204" pitchFamily="34" charset="0"/>
                          <a:cs typeface="Calibri" panose="020F0502020204030204" pitchFamily="34" charset="0"/>
                        </a:rPr>
                        <a:t> Agree or Disagree</a:t>
                      </a:r>
                      <a:endParaRPr lang="en-US" sz="2000" dirty="0">
                        <a:effectLst/>
                        <a:latin typeface="Calibri" panose="020F0502020204030204" pitchFamily="34" charset="0"/>
                        <a:cs typeface="Calibri" panose="020F0502020204030204" pitchFamily="34" charset="0"/>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t">
                        <a:spcBef>
                          <a:spcPts val="0"/>
                        </a:spcBef>
                        <a:spcAft>
                          <a:spcPts val="0"/>
                        </a:spcAft>
                      </a:pPr>
                      <a:r>
                        <a:rPr lang="en-US" sz="2000" b="0" i="0" u="none" strike="noStrike" dirty="0">
                          <a:solidFill>
                            <a:srgbClr val="000000"/>
                          </a:solidFill>
                          <a:effectLst/>
                          <a:latin typeface="Calibri" panose="020F0502020204030204" pitchFamily="34" charset="0"/>
                          <a:cs typeface="Calibri" panose="020F0502020204030204" pitchFamily="34" charset="0"/>
                        </a:rPr>
                        <a:t>Somewhat</a:t>
                      </a:r>
                      <a:r>
                        <a:rPr lang="en-US" sz="2000" b="0" i="0" u="none" strike="noStrike" baseline="0" dirty="0">
                          <a:solidFill>
                            <a:srgbClr val="000000"/>
                          </a:solidFill>
                          <a:effectLst/>
                          <a:latin typeface="Calibri" panose="020F0502020204030204" pitchFamily="34" charset="0"/>
                          <a:cs typeface="Calibri" panose="020F0502020204030204" pitchFamily="34" charset="0"/>
                        </a:rPr>
                        <a:t> Agree</a:t>
                      </a:r>
                      <a:endParaRPr lang="en-US" sz="2000" dirty="0">
                        <a:effectLst/>
                        <a:latin typeface="Calibri" panose="020F0502020204030204" pitchFamily="34" charset="0"/>
                        <a:cs typeface="Calibri" panose="020F0502020204030204" pitchFamily="34" charset="0"/>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t">
                        <a:spcBef>
                          <a:spcPts val="0"/>
                        </a:spcBef>
                        <a:spcAft>
                          <a:spcPts val="0"/>
                        </a:spcAft>
                      </a:pPr>
                      <a:r>
                        <a:rPr lang="en-US" sz="2000" dirty="0">
                          <a:effectLst/>
                          <a:latin typeface="Calibri" panose="020F0502020204030204" pitchFamily="34" charset="0"/>
                          <a:cs typeface="Calibri" panose="020F0502020204030204" pitchFamily="34" charset="0"/>
                        </a:rPr>
                        <a:t>Agree</a:t>
                      </a: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t">
                        <a:spcBef>
                          <a:spcPts val="0"/>
                        </a:spcBef>
                        <a:spcAft>
                          <a:spcPts val="0"/>
                        </a:spcAft>
                      </a:pPr>
                      <a:r>
                        <a:rPr lang="en-US" sz="2000" dirty="0">
                          <a:effectLst/>
                          <a:latin typeface="Calibri" panose="020F0502020204030204" pitchFamily="34" charset="0"/>
                          <a:cs typeface="Calibri" panose="020F0502020204030204" pitchFamily="34" charset="0"/>
                        </a:rPr>
                        <a:t>Strongly Agree</a:t>
                      </a: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5213957"/>
                  </a:ext>
                </a:extLst>
              </a:tr>
            </a:tbl>
          </a:graphicData>
        </a:graphic>
      </p:graphicFrame>
      <p:sp>
        <p:nvSpPr>
          <p:cNvPr id="65" name="Rectangle 2"/>
          <p:cNvSpPr>
            <a:spLocks noChangeArrowheads="1"/>
          </p:cNvSpPr>
          <p:nvPr/>
        </p:nvSpPr>
        <p:spPr bwMode="auto">
          <a:xfrm>
            <a:off x="9404107" y="16947819"/>
            <a:ext cx="796224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lvl="0"/>
            <a:r>
              <a:rPr lang="en-US" altLang="en-US" sz="2300" b="1" dirty="0">
                <a:solidFill>
                  <a:srgbClr val="000000"/>
                </a:solidFill>
                <a:latin typeface="Calibri" panose="020F0502020204030204" pitchFamily="34" charset="0"/>
                <a:cs typeface="Calibri" panose="020F0502020204030204" pitchFamily="34" charset="0"/>
              </a:rPr>
              <a:t>Think about your experiences during the COVID-19 pandemic and indicate your level of agreement.  </a:t>
            </a:r>
            <a:endParaRPr kumimoji="0" lang="en-US" altLang="en-US" sz="23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68" name="Rectangle 67"/>
          <p:cNvSpPr/>
          <p:nvPr/>
        </p:nvSpPr>
        <p:spPr>
          <a:xfrm>
            <a:off x="9405865" y="22174200"/>
            <a:ext cx="7962249" cy="523220"/>
          </a:xfrm>
          <a:prstGeom prst="rect">
            <a:avLst/>
          </a:prstGeom>
        </p:spPr>
        <p:txBody>
          <a:bodyPr wrap="square">
            <a:spAutoFit/>
          </a:bodyPr>
          <a:lstStyle/>
          <a:p>
            <a:r>
              <a:rPr lang="en-US" altLang="en-US" sz="2300" u="sng" dirty="0">
                <a:solidFill>
                  <a:srgbClr val="C00000"/>
                </a:solidFill>
                <a:latin typeface="Calibri" pitchFamily="34" charset="0"/>
              </a:rPr>
              <a:t>Financial Stress</a:t>
            </a:r>
          </a:p>
          <a:p>
            <a:pPr lvl="0"/>
            <a:endParaRPr lang="en-US" altLang="en-US" sz="500" dirty="0">
              <a:solidFill>
                <a:srgbClr val="000000"/>
              </a:solidFill>
              <a:latin typeface="Calibri" panose="020F0502020204030204" pitchFamily="34" charset="0"/>
              <a:cs typeface="Calibri" panose="020F0502020204030204" pitchFamily="34" charset="0"/>
            </a:endParaRPr>
          </a:p>
        </p:txBody>
      </p:sp>
      <p:sp>
        <p:nvSpPr>
          <p:cNvPr id="70" name="Text Box 1016">
            <a:extLst>
              <a:ext uri="{FF2B5EF4-FFF2-40B4-BE49-F238E27FC236}">
                <a16:creationId xmlns:a16="http://schemas.microsoft.com/office/drawing/2014/main" id="{D8B91A66-D6E3-4689-BE0B-F1F6632A5357}"/>
              </a:ext>
            </a:extLst>
          </p:cNvPr>
          <p:cNvSpPr txBox="1">
            <a:spLocks noChangeArrowheads="1"/>
          </p:cNvSpPr>
          <p:nvPr/>
        </p:nvSpPr>
        <p:spPr bwMode="auto">
          <a:xfrm>
            <a:off x="9375537" y="13106078"/>
            <a:ext cx="770860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1025525">
              <a:spcBef>
                <a:spcPct val="20000"/>
              </a:spcBef>
              <a:buChar char="•"/>
              <a:defRPr sz="16700">
                <a:solidFill>
                  <a:schemeClr val="tx1"/>
                </a:solidFill>
                <a:latin typeface="Times New Roman" pitchFamily="18" charset="0"/>
              </a:defRPr>
            </a:lvl1pPr>
            <a:lvl2pPr defTabSz="1025525">
              <a:spcBef>
                <a:spcPct val="20000"/>
              </a:spcBef>
              <a:buChar char="–"/>
              <a:defRPr sz="14700">
                <a:solidFill>
                  <a:schemeClr val="tx1"/>
                </a:solidFill>
                <a:latin typeface="Times New Roman" pitchFamily="18" charset="0"/>
              </a:defRPr>
            </a:lvl2pPr>
            <a:lvl3pPr marL="1143000" indent="-228600" defTabSz="1025525">
              <a:spcBef>
                <a:spcPct val="20000"/>
              </a:spcBef>
              <a:buChar char="•"/>
              <a:defRPr sz="12600">
                <a:solidFill>
                  <a:schemeClr val="tx1"/>
                </a:solidFill>
                <a:latin typeface="Times New Roman" pitchFamily="18" charset="0"/>
              </a:defRPr>
            </a:lvl3pPr>
            <a:lvl4pPr marL="1600200" indent="-228600" defTabSz="1025525">
              <a:spcBef>
                <a:spcPct val="20000"/>
              </a:spcBef>
              <a:buChar char="–"/>
              <a:defRPr sz="10400">
                <a:solidFill>
                  <a:schemeClr val="tx1"/>
                </a:solidFill>
                <a:latin typeface="Times New Roman" pitchFamily="18" charset="0"/>
              </a:defRPr>
            </a:lvl4pPr>
            <a:lvl5pPr marL="2057400" indent="-228600" defTabSz="1025525">
              <a:spcBef>
                <a:spcPct val="20000"/>
              </a:spcBef>
              <a:buChar char="»"/>
              <a:defRPr sz="10400">
                <a:solidFill>
                  <a:schemeClr val="tx1"/>
                </a:solidFill>
                <a:latin typeface="Times New Roman" pitchFamily="18" charset="0"/>
              </a:defRPr>
            </a:lvl5pPr>
            <a:lvl6pPr marL="2514600" indent="-228600" defTabSz="1025525" eaLnBrk="0" fontAlgn="base" hangingPunct="0">
              <a:spcBef>
                <a:spcPct val="20000"/>
              </a:spcBef>
              <a:spcAft>
                <a:spcPct val="0"/>
              </a:spcAft>
              <a:buChar char="»"/>
              <a:defRPr sz="10400">
                <a:solidFill>
                  <a:schemeClr val="tx1"/>
                </a:solidFill>
                <a:latin typeface="Times New Roman" pitchFamily="18" charset="0"/>
              </a:defRPr>
            </a:lvl6pPr>
            <a:lvl7pPr marL="2971800" indent="-228600" defTabSz="1025525" eaLnBrk="0" fontAlgn="base" hangingPunct="0">
              <a:spcBef>
                <a:spcPct val="20000"/>
              </a:spcBef>
              <a:spcAft>
                <a:spcPct val="0"/>
              </a:spcAft>
              <a:buChar char="»"/>
              <a:defRPr sz="10400">
                <a:solidFill>
                  <a:schemeClr val="tx1"/>
                </a:solidFill>
                <a:latin typeface="Times New Roman" pitchFamily="18" charset="0"/>
              </a:defRPr>
            </a:lvl7pPr>
            <a:lvl8pPr marL="3429000" indent="-228600" defTabSz="1025525" eaLnBrk="0" fontAlgn="base" hangingPunct="0">
              <a:spcBef>
                <a:spcPct val="20000"/>
              </a:spcBef>
              <a:spcAft>
                <a:spcPct val="0"/>
              </a:spcAft>
              <a:buChar char="»"/>
              <a:defRPr sz="10400">
                <a:solidFill>
                  <a:schemeClr val="tx1"/>
                </a:solidFill>
                <a:latin typeface="Times New Roman" pitchFamily="18" charset="0"/>
              </a:defRPr>
            </a:lvl8pPr>
            <a:lvl9pPr marL="3886200" indent="-228600" defTabSz="1025525" eaLnBrk="0" fontAlgn="base" hangingPunct="0">
              <a:spcBef>
                <a:spcPct val="20000"/>
              </a:spcBef>
              <a:spcAft>
                <a:spcPct val="0"/>
              </a:spcAft>
              <a:buChar char="»"/>
              <a:defRPr sz="10400">
                <a:solidFill>
                  <a:schemeClr val="tx1"/>
                </a:solidFill>
                <a:latin typeface="Times New Roman" pitchFamily="18" charset="0"/>
              </a:defRPr>
            </a:lvl9pPr>
          </a:lstStyle>
          <a:p>
            <a:pPr algn="ctr">
              <a:spcBef>
                <a:spcPct val="0"/>
              </a:spcBef>
              <a:buClr>
                <a:srgbClr val="C31B2E"/>
              </a:buClr>
              <a:buNone/>
              <a:defRPr/>
            </a:pPr>
            <a:r>
              <a:rPr lang="en-US" altLang="en-US" sz="2400" b="1" dirty="0">
                <a:latin typeface="Calibri" pitchFamily="34" charset="0"/>
              </a:rPr>
              <a:t>Sample Questions</a:t>
            </a:r>
            <a:endParaRPr lang="en-US" altLang="en-US" sz="900" b="1" i="1" dirty="0">
              <a:latin typeface="Calibri" pitchFamily="34" charset="0"/>
            </a:endParaRPr>
          </a:p>
        </p:txBody>
      </p:sp>
      <p:sp>
        <p:nvSpPr>
          <p:cNvPr id="7" name="Rectangle 6"/>
          <p:cNvSpPr/>
          <p:nvPr/>
        </p:nvSpPr>
        <p:spPr>
          <a:xfrm>
            <a:off x="9366465" y="22664378"/>
            <a:ext cx="8126917" cy="1154162"/>
          </a:xfrm>
          <a:prstGeom prst="rect">
            <a:avLst/>
          </a:prstGeom>
        </p:spPr>
        <p:txBody>
          <a:bodyPr wrap="square">
            <a:spAutoFit/>
          </a:bodyPr>
          <a:lstStyle/>
          <a:p>
            <a:pPr lvl="0">
              <a:buFontTx/>
              <a:buChar char="•"/>
            </a:pPr>
            <a:r>
              <a:rPr lang="en-US" altLang="en-US" sz="2300" dirty="0">
                <a:solidFill>
                  <a:srgbClr val="000000"/>
                </a:solidFill>
                <a:latin typeface="Calibri" panose="020F0502020204030204" pitchFamily="34" charset="0"/>
                <a:cs typeface="Calibri" panose="020F0502020204030204" pitchFamily="34" charset="0"/>
              </a:rPr>
              <a:t>I am stressed about my financial situation as a result of COVID-19. </a:t>
            </a:r>
          </a:p>
          <a:p>
            <a:pPr lvl="0">
              <a:buFontTx/>
              <a:buChar char="•"/>
            </a:pPr>
            <a:r>
              <a:rPr lang="en-US" sz="2300" dirty="0">
                <a:latin typeface="Calibri" panose="020F0502020204030204" pitchFamily="34" charset="0"/>
                <a:cs typeface="Calibri" panose="020F0502020204030204" pitchFamily="34" charset="0"/>
              </a:rPr>
              <a:t>I am more stressed about money now than I was prior to the onset of COVID-19.</a:t>
            </a:r>
          </a:p>
        </p:txBody>
      </p:sp>
      <p:sp>
        <p:nvSpPr>
          <p:cNvPr id="79" name="Rectangle 78"/>
          <p:cNvSpPr/>
          <p:nvPr/>
        </p:nvSpPr>
        <p:spPr>
          <a:xfrm>
            <a:off x="9419771" y="20007852"/>
            <a:ext cx="8126917" cy="1862048"/>
          </a:xfrm>
          <a:prstGeom prst="rect">
            <a:avLst/>
          </a:prstGeom>
        </p:spPr>
        <p:txBody>
          <a:bodyPr wrap="square">
            <a:spAutoFit/>
          </a:bodyPr>
          <a:lstStyle/>
          <a:p>
            <a:pPr lvl="0">
              <a:buFontTx/>
              <a:buChar char="•"/>
            </a:pPr>
            <a:r>
              <a:rPr lang="en-US" altLang="en-US" sz="2300" dirty="0">
                <a:solidFill>
                  <a:srgbClr val="000000"/>
                </a:solidFill>
                <a:latin typeface="Calibri" panose="020F0502020204030204" pitchFamily="34" charset="0"/>
                <a:cs typeface="Calibri" panose="020F0502020204030204" pitchFamily="34" charset="0"/>
              </a:rPr>
              <a:t>I have sufficient access to the technology I need to be a successful student in my online courses during the COVID-19 pandemic.</a:t>
            </a:r>
          </a:p>
          <a:p>
            <a:pPr lvl="0">
              <a:buFontTx/>
              <a:buChar char="•"/>
            </a:pPr>
            <a:r>
              <a:rPr lang="en-US" altLang="en-US" sz="2300" dirty="0">
                <a:solidFill>
                  <a:srgbClr val="000000"/>
                </a:solidFill>
                <a:latin typeface="Calibri" panose="020F0502020204030204" pitchFamily="34" charset="0"/>
                <a:cs typeface="Calibri" panose="020F0502020204030204" pitchFamily="34" charset="0"/>
              </a:rPr>
              <a:t>Difficulties with technology are the reason I have been late to or had to miss online classes during the COVID-19 pandemic.</a:t>
            </a:r>
          </a:p>
        </p:txBody>
      </p:sp>
      <p:sp>
        <p:nvSpPr>
          <p:cNvPr id="80" name="Rectangle 1742">
            <a:extLst>
              <a:ext uri="{FF2B5EF4-FFF2-40B4-BE49-F238E27FC236}">
                <a16:creationId xmlns:a16="http://schemas.microsoft.com/office/drawing/2014/main" id="{1FBEF00D-333B-5545-B9FA-0FA22AD8EBE9}"/>
              </a:ext>
            </a:extLst>
          </p:cNvPr>
          <p:cNvSpPr>
            <a:spLocks noChangeArrowheads="1"/>
          </p:cNvSpPr>
          <p:nvPr/>
        </p:nvSpPr>
        <p:spPr bwMode="auto">
          <a:xfrm>
            <a:off x="18257938" y="11516380"/>
            <a:ext cx="734526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14300">
                <a:solidFill>
                  <a:schemeClr val="tx1"/>
                </a:solidFill>
                <a:latin typeface="Times New Roman" panose="02020603050405020304" pitchFamily="18" charset="0"/>
              </a:defRPr>
            </a:lvl1pPr>
            <a:lvl2pPr marL="742950" indent="-285750">
              <a:spcBef>
                <a:spcPct val="20000"/>
              </a:spcBef>
              <a:buChar char="–"/>
              <a:defRPr sz="12500">
                <a:solidFill>
                  <a:schemeClr val="tx1"/>
                </a:solidFill>
                <a:latin typeface="Times New Roman" panose="02020603050405020304" pitchFamily="18" charset="0"/>
              </a:defRPr>
            </a:lvl2pPr>
            <a:lvl3pPr marL="1143000" indent="-228600">
              <a:spcBef>
                <a:spcPct val="20000"/>
              </a:spcBef>
              <a:buChar char="•"/>
              <a:defRPr sz="10700">
                <a:solidFill>
                  <a:schemeClr val="tx1"/>
                </a:solidFill>
                <a:latin typeface="Times New Roman" panose="02020603050405020304" pitchFamily="18" charset="0"/>
              </a:defRPr>
            </a:lvl3pPr>
            <a:lvl4pPr marL="1600200" indent="-228600">
              <a:spcBef>
                <a:spcPct val="20000"/>
              </a:spcBef>
              <a:buChar char="–"/>
              <a:defRPr sz="8900">
                <a:solidFill>
                  <a:schemeClr val="tx1"/>
                </a:solidFill>
                <a:latin typeface="Times New Roman" panose="02020603050405020304" pitchFamily="18" charset="0"/>
              </a:defRPr>
            </a:lvl4pPr>
            <a:lvl5pPr marL="2057400" indent="-228600">
              <a:spcBef>
                <a:spcPct val="20000"/>
              </a:spcBef>
              <a:buChar char="»"/>
              <a:defRPr sz="89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89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89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89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8900">
                <a:solidFill>
                  <a:schemeClr val="tx1"/>
                </a:solidFill>
                <a:latin typeface="Times New Roman" panose="02020603050405020304" pitchFamily="18" charset="0"/>
              </a:defRPr>
            </a:lvl9pPr>
          </a:lstStyle>
          <a:p>
            <a:pPr>
              <a:buFontTx/>
              <a:buNone/>
            </a:pPr>
            <a:r>
              <a:rPr lang="en-US" altLang="en-US" sz="2800" b="1" i="1" dirty="0">
                <a:latin typeface="Calibri" panose="020F0502020204030204" pitchFamily="34" charset="0"/>
              </a:rPr>
              <a:t>Table 3. Technology Access/Use Frequencies</a:t>
            </a:r>
            <a:endParaRPr lang="en-US" altLang="en-US" sz="2800" dirty="0">
              <a:latin typeface="Calibri" panose="020F0502020204030204" pitchFamily="34" charset="0"/>
            </a:endParaRPr>
          </a:p>
        </p:txBody>
      </p:sp>
      <p:graphicFrame>
        <p:nvGraphicFramePr>
          <p:cNvPr id="81" name="Table 80"/>
          <p:cNvGraphicFramePr>
            <a:graphicFrameLocks noGrp="1"/>
          </p:cNvGraphicFramePr>
          <p:nvPr>
            <p:extLst>
              <p:ext uri="{D42A27DB-BD31-4B8C-83A1-F6EECF244321}">
                <p14:modId xmlns:p14="http://schemas.microsoft.com/office/powerpoint/2010/main" val="4281116737"/>
              </p:ext>
            </p:extLst>
          </p:nvPr>
        </p:nvGraphicFramePr>
        <p:xfrm>
          <a:off x="18339781" y="14456408"/>
          <a:ext cx="8101619" cy="1012192"/>
        </p:xfrm>
        <a:graphic>
          <a:graphicData uri="http://schemas.openxmlformats.org/drawingml/2006/table">
            <a:tbl>
              <a:tblPr/>
              <a:tblGrid>
                <a:gridCol w="4805472">
                  <a:extLst>
                    <a:ext uri="{9D8B030D-6E8A-4147-A177-3AD203B41FA5}">
                      <a16:colId xmlns:a16="http://schemas.microsoft.com/office/drawing/2014/main" val="3400980883"/>
                    </a:ext>
                  </a:extLst>
                </a:gridCol>
                <a:gridCol w="1663109">
                  <a:extLst>
                    <a:ext uri="{9D8B030D-6E8A-4147-A177-3AD203B41FA5}">
                      <a16:colId xmlns:a16="http://schemas.microsoft.com/office/drawing/2014/main" val="3765732429"/>
                    </a:ext>
                  </a:extLst>
                </a:gridCol>
                <a:gridCol w="1633038">
                  <a:extLst>
                    <a:ext uri="{9D8B030D-6E8A-4147-A177-3AD203B41FA5}">
                      <a16:colId xmlns:a16="http://schemas.microsoft.com/office/drawing/2014/main" val="1345267994"/>
                    </a:ext>
                  </a:extLst>
                </a:gridCol>
              </a:tblGrid>
              <a:tr h="447672">
                <a:tc>
                  <a:txBody>
                    <a:bodyPr/>
                    <a:lstStyle/>
                    <a:p>
                      <a:pPr algn="ctr" rtl="0" fontAlgn="t">
                        <a:spcBef>
                          <a:spcPts val="0"/>
                        </a:spcBef>
                        <a:spcAft>
                          <a:spcPts val="0"/>
                        </a:spcAft>
                      </a:pPr>
                      <a:r>
                        <a:rPr lang="en-US" sz="2800" b="1" dirty="0">
                          <a:effectLst/>
                          <a:latin typeface="Calibri" panose="020F0502020204030204" pitchFamily="34" charset="0"/>
                          <a:cs typeface="Calibri" panose="020F0502020204030204" pitchFamily="34" charset="0"/>
                        </a:rPr>
                        <a:t>% Often or Always </a:t>
                      </a: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00000"/>
                    </a:solidFill>
                  </a:tcPr>
                </a:tc>
                <a:tc>
                  <a:txBody>
                    <a:bodyPr/>
                    <a:lstStyle/>
                    <a:p>
                      <a:pPr algn="ctr" rtl="0" fontAlgn="t">
                        <a:spcBef>
                          <a:spcPts val="0"/>
                        </a:spcBef>
                        <a:spcAft>
                          <a:spcPts val="0"/>
                        </a:spcAft>
                      </a:pPr>
                      <a:r>
                        <a:rPr lang="en-US" sz="2800" b="1" i="0" u="none" strike="noStrike" dirty="0">
                          <a:solidFill>
                            <a:srgbClr val="222222"/>
                          </a:solidFill>
                          <a:effectLst/>
                          <a:latin typeface="Calibri" panose="020F0502020204030204" pitchFamily="34" charset="0"/>
                          <a:cs typeface="Calibri" panose="020F0502020204030204" pitchFamily="34" charset="0"/>
                        </a:rPr>
                        <a:t>First Gen.</a:t>
                      </a:r>
                      <a:endParaRPr lang="en-US" sz="2800" b="1"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00000"/>
                    </a:solidFill>
                  </a:tcPr>
                </a:tc>
                <a:tc>
                  <a:txBody>
                    <a:bodyPr/>
                    <a:lstStyle/>
                    <a:p>
                      <a:pPr algn="ctr" rtl="0" fontAlgn="t">
                        <a:spcBef>
                          <a:spcPts val="0"/>
                        </a:spcBef>
                        <a:spcAft>
                          <a:spcPts val="0"/>
                        </a:spcAft>
                      </a:pPr>
                      <a:r>
                        <a:rPr lang="en-US" sz="2800" b="1" i="0" u="none" strike="noStrike" dirty="0">
                          <a:solidFill>
                            <a:srgbClr val="222222"/>
                          </a:solidFill>
                          <a:effectLst/>
                          <a:latin typeface="Calibri" panose="020F0502020204030204" pitchFamily="34" charset="0"/>
                          <a:cs typeface="Calibri" panose="020F0502020204030204" pitchFamily="34" charset="0"/>
                        </a:rPr>
                        <a:t>Cont. Gen</a:t>
                      </a:r>
                      <a:endParaRPr lang="en-US" sz="2800" b="1"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451434175"/>
                  </a:ext>
                </a:extLst>
              </a:tr>
              <a:tr h="298450">
                <a:tc>
                  <a:txBody>
                    <a:bodyPr/>
                    <a:lstStyle/>
                    <a:p>
                      <a:pPr rtl="0" fontAlgn="t">
                        <a:spcBef>
                          <a:spcPts val="0"/>
                        </a:spcBef>
                        <a:spcAft>
                          <a:spcPts val="0"/>
                        </a:spcAft>
                      </a:pPr>
                      <a:r>
                        <a:rPr lang="en-US" sz="2800" b="0" i="0" u="none" strike="noStrike" dirty="0">
                          <a:solidFill>
                            <a:srgbClr val="222222"/>
                          </a:solidFill>
                          <a:effectLst/>
                          <a:latin typeface="Calibri" panose="020F0502020204030204" pitchFamily="34" charset="0"/>
                          <a:cs typeface="Calibri" panose="020F0502020204030204" pitchFamily="34" charset="0"/>
                        </a:rPr>
                        <a:t>Frequency</a:t>
                      </a:r>
                      <a:r>
                        <a:rPr lang="en-US" sz="2800" b="0" i="0" u="none" strike="noStrike" baseline="0" dirty="0">
                          <a:solidFill>
                            <a:srgbClr val="222222"/>
                          </a:solidFill>
                          <a:effectLst/>
                          <a:latin typeface="Calibri" panose="020F0502020204030204" pitchFamily="34" charset="0"/>
                          <a:cs typeface="Calibri" panose="020F0502020204030204" pitchFamily="34" charset="0"/>
                        </a:rPr>
                        <a:t> Sharing Devices</a:t>
                      </a:r>
                      <a:endParaRPr lang="en-US" sz="2800"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tc>
                  <a:txBody>
                    <a:bodyPr/>
                    <a:lstStyle/>
                    <a:p>
                      <a:pPr algn="ctr" rtl="0" fontAlgn="t">
                        <a:spcBef>
                          <a:spcPts val="0"/>
                        </a:spcBef>
                        <a:spcAft>
                          <a:spcPts val="0"/>
                        </a:spcAft>
                      </a:pPr>
                      <a:r>
                        <a:rPr lang="en-US" sz="2800" b="0" i="0" u="none" strike="noStrike" dirty="0">
                          <a:solidFill>
                            <a:srgbClr val="222222"/>
                          </a:solidFill>
                          <a:effectLst/>
                          <a:latin typeface="Calibri" panose="020F0502020204030204" pitchFamily="34" charset="0"/>
                          <a:cs typeface="Calibri" panose="020F0502020204030204" pitchFamily="34" charset="0"/>
                        </a:rPr>
                        <a:t>11.0%</a:t>
                      </a:r>
                      <a:endParaRPr lang="en-US" sz="2800"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tc>
                  <a:txBody>
                    <a:bodyPr/>
                    <a:lstStyle/>
                    <a:p>
                      <a:pPr algn="ctr" rtl="0" fontAlgn="t">
                        <a:spcBef>
                          <a:spcPts val="0"/>
                        </a:spcBef>
                        <a:spcAft>
                          <a:spcPts val="0"/>
                        </a:spcAft>
                      </a:pPr>
                      <a:r>
                        <a:rPr lang="en-US" sz="2800" b="0" i="0" u="none" strike="noStrike" dirty="0">
                          <a:solidFill>
                            <a:srgbClr val="222222"/>
                          </a:solidFill>
                          <a:effectLst/>
                          <a:latin typeface="Calibri" panose="020F0502020204030204" pitchFamily="34" charset="0"/>
                          <a:cs typeface="Calibri" panose="020F0502020204030204" pitchFamily="34" charset="0"/>
                        </a:rPr>
                        <a:t> 2.3%</a:t>
                      </a:r>
                      <a:endParaRPr lang="en-US" sz="2800"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extLst>
                  <a:ext uri="{0D108BD9-81ED-4DB2-BD59-A6C34878D82A}">
                    <a16:rowId xmlns:a16="http://schemas.microsoft.com/office/drawing/2014/main" val="366661959"/>
                  </a:ext>
                </a:extLst>
              </a:tr>
            </a:tbl>
          </a:graphicData>
        </a:graphic>
      </p:graphicFrame>
      <p:graphicFrame>
        <p:nvGraphicFramePr>
          <p:cNvPr id="82" name="Table 81"/>
          <p:cNvGraphicFramePr>
            <a:graphicFrameLocks noGrp="1"/>
          </p:cNvGraphicFramePr>
          <p:nvPr>
            <p:extLst>
              <p:ext uri="{D42A27DB-BD31-4B8C-83A1-F6EECF244321}">
                <p14:modId xmlns:p14="http://schemas.microsoft.com/office/powerpoint/2010/main" val="3199722269"/>
              </p:ext>
            </p:extLst>
          </p:nvPr>
        </p:nvGraphicFramePr>
        <p:xfrm>
          <a:off x="18339779" y="15468600"/>
          <a:ext cx="8101619" cy="1012192"/>
        </p:xfrm>
        <a:graphic>
          <a:graphicData uri="http://schemas.openxmlformats.org/drawingml/2006/table">
            <a:tbl>
              <a:tblPr/>
              <a:tblGrid>
                <a:gridCol w="4805471">
                  <a:extLst>
                    <a:ext uri="{9D8B030D-6E8A-4147-A177-3AD203B41FA5}">
                      <a16:colId xmlns:a16="http://schemas.microsoft.com/office/drawing/2014/main" val="3400980883"/>
                    </a:ext>
                  </a:extLst>
                </a:gridCol>
                <a:gridCol w="1663110">
                  <a:extLst>
                    <a:ext uri="{9D8B030D-6E8A-4147-A177-3AD203B41FA5}">
                      <a16:colId xmlns:a16="http://schemas.microsoft.com/office/drawing/2014/main" val="3765732429"/>
                    </a:ext>
                  </a:extLst>
                </a:gridCol>
                <a:gridCol w="1633038">
                  <a:extLst>
                    <a:ext uri="{9D8B030D-6E8A-4147-A177-3AD203B41FA5}">
                      <a16:colId xmlns:a16="http://schemas.microsoft.com/office/drawing/2014/main" val="1345267994"/>
                    </a:ext>
                  </a:extLst>
                </a:gridCol>
              </a:tblGrid>
              <a:tr h="381000">
                <a:tc>
                  <a:txBody>
                    <a:bodyPr/>
                    <a:lstStyle/>
                    <a:p>
                      <a:pPr algn="ctr" rtl="0" fontAlgn="t">
                        <a:spcBef>
                          <a:spcPts val="0"/>
                        </a:spcBef>
                        <a:spcAft>
                          <a:spcPts val="0"/>
                        </a:spcAft>
                      </a:pPr>
                      <a:r>
                        <a:rPr lang="en-US" sz="2800" b="1" dirty="0">
                          <a:effectLst/>
                          <a:latin typeface="Calibri" panose="020F0502020204030204" pitchFamily="34" charset="0"/>
                          <a:cs typeface="Calibri" panose="020F0502020204030204" pitchFamily="34" charset="0"/>
                        </a:rPr>
                        <a:t>% Yes</a:t>
                      </a: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00000"/>
                    </a:solidFill>
                  </a:tcPr>
                </a:tc>
                <a:tc>
                  <a:txBody>
                    <a:bodyPr/>
                    <a:lstStyle/>
                    <a:p>
                      <a:pPr algn="ctr" rtl="0" fontAlgn="t">
                        <a:spcBef>
                          <a:spcPts val="0"/>
                        </a:spcBef>
                        <a:spcAft>
                          <a:spcPts val="0"/>
                        </a:spcAft>
                      </a:pPr>
                      <a:r>
                        <a:rPr lang="en-US" sz="2800" b="1" i="0" u="none" strike="noStrike" dirty="0">
                          <a:solidFill>
                            <a:srgbClr val="222222"/>
                          </a:solidFill>
                          <a:effectLst/>
                          <a:latin typeface="Calibri" panose="020F0502020204030204" pitchFamily="34" charset="0"/>
                          <a:cs typeface="Calibri" panose="020F0502020204030204" pitchFamily="34" charset="0"/>
                        </a:rPr>
                        <a:t>First Gen.</a:t>
                      </a:r>
                      <a:endParaRPr lang="en-US" sz="2800" b="1"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00000"/>
                    </a:solidFill>
                  </a:tcPr>
                </a:tc>
                <a:tc>
                  <a:txBody>
                    <a:bodyPr/>
                    <a:lstStyle/>
                    <a:p>
                      <a:pPr algn="ctr" rtl="0" fontAlgn="t">
                        <a:spcBef>
                          <a:spcPts val="0"/>
                        </a:spcBef>
                        <a:spcAft>
                          <a:spcPts val="0"/>
                        </a:spcAft>
                      </a:pPr>
                      <a:r>
                        <a:rPr lang="en-US" sz="2800" b="1" i="0" u="none" strike="noStrike" dirty="0">
                          <a:solidFill>
                            <a:srgbClr val="222222"/>
                          </a:solidFill>
                          <a:effectLst/>
                          <a:latin typeface="Calibri" panose="020F0502020204030204" pitchFamily="34" charset="0"/>
                          <a:cs typeface="Calibri" panose="020F0502020204030204" pitchFamily="34" charset="0"/>
                        </a:rPr>
                        <a:t>Cont. Gen</a:t>
                      </a:r>
                      <a:endParaRPr lang="en-US" sz="2800" b="1"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451434175"/>
                  </a:ext>
                </a:extLst>
              </a:tr>
              <a:tr h="0">
                <a:tc>
                  <a:txBody>
                    <a:bodyPr/>
                    <a:lstStyle/>
                    <a:p>
                      <a:pPr rtl="0" fontAlgn="t">
                        <a:spcBef>
                          <a:spcPts val="0"/>
                        </a:spcBef>
                        <a:spcAft>
                          <a:spcPts val="0"/>
                        </a:spcAft>
                      </a:pPr>
                      <a:r>
                        <a:rPr lang="en-US" sz="2800" b="0" i="0" u="none" strike="noStrike" dirty="0">
                          <a:solidFill>
                            <a:srgbClr val="222222"/>
                          </a:solidFill>
                          <a:effectLst/>
                          <a:latin typeface="Calibri" panose="020F0502020204030204" pitchFamily="34" charset="0"/>
                          <a:cs typeface="Calibri" panose="020F0502020204030204" pitchFamily="34" charset="0"/>
                        </a:rPr>
                        <a:t>Had to Purchase</a:t>
                      </a:r>
                      <a:r>
                        <a:rPr lang="en-US" sz="2800" b="0" i="0" u="none" strike="noStrike" baseline="0" dirty="0">
                          <a:solidFill>
                            <a:srgbClr val="222222"/>
                          </a:solidFill>
                          <a:effectLst/>
                          <a:latin typeface="Calibri" panose="020F0502020204030204" pitchFamily="34" charset="0"/>
                          <a:cs typeface="Calibri" panose="020F0502020204030204" pitchFamily="34" charset="0"/>
                        </a:rPr>
                        <a:t> Technology</a:t>
                      </a:r>
                      <a:endParaRPr lang="en-US" sz="2800"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tc>
                  <a:txBody>
                    <a:bodyPr/>
                    <a:lstStyle/>
                    <a:p>
                      <a:pPr algn="ctr" rtl="0" fontAlgn="t">
                        <a:spcBef>
                          <a:spcPts val="0"/>
                        </a:spcBef>
                        <a:spcAft>
                          <a:spcPts val="0"/>
                        </a:spcAft>
                      </a:pPr>
                      <a:r>
                        <a:rPr lang="en-US" sz="2800" b="0" i="0" u="none" strike="noStrike" dirty="0">
                          <a:solidFill>
                            <a:srgbClr val="222222"/>
                          </a:solidFill>
                          <a:effectLst/>
                          <a:latin typeface="Calibri" panose="020F0502020204030204" pitchFamily="34" charset="0"/>
                          <a:cs typeface="Calibri" panose="020F0502020204030204" pitchFamily="34" charset="0"/>
                        </a:rPr>
                        <a:t>47.2%</a:t>
                      </a:r>
                      <a:endParaRPr lang="en-US" sz="2800"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tc>
                  <a:txBody>
                    <a:bodyPr/>
                    <a:lstStyle/>
                    <a:p>
                      <a:pPr algn="ctr" rtl="0" fontAlgn="t">
                        <a:spcBef>
                          <a:spcPts val="0"/>
                        </a:spcBef>
                        <a:spcAft>
                          <a:spcPts val="0"/>
                        </a:spcAft>
                      </a:pPr>
                      <a:r>
                        <a:rPr lang="en-US" sz="2800" b="0" i="0" u="none" strike="noStrike" dirty="0">
                          <a:solidFill>
                            <a:srgbClr val="222222"/>
                          </a:solidFill>
                          <a:effectLst/>
                          <a:latin typeface="Calibri" panose="020F0502020204030204" pitchFamily="34" charset="0"/>
                          <a:cs typeface="Calibri" panose="020F0502020204030204" pitchFamily="34" charset="0"/>
                        </a:rPr>
                        <a:t>38.2%</a:t>
                      </a:r>
                      <a:endParaRPr lang="en-US" sz="2800"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extLst>
                  <a:ext uri="{0D108BD9-81ED-4DB2-BD59-A6C34878D82A}">
                    <a16:rowId xmlns:a16="http://schemas.microsoft.com/office/drawing/2014/main" val="1833882259"/>
                  </a:ext>
                </a:extLst>
              </a:tr>
            </a:tbl>
          </a:graphicData>
        </a:graphic>
      </p:graphicFrame>
      <p:graphicFrame>
        <p:nvGraphicFramePr>
          <p:cNvPr id="84" name="Table 83"/>
          <p:cNvGraphicFramePr>
            <a:graphicFrameLocks noGrp="1"/>
          </p:cNvGraphicFramePr>
          <p:nvPr>
            <p:extLst>
              <p:ext uri="{D42A27DB-BD31-4B8C-83A1-F6EECF244321}">
                <p14:modId xmlns:p14="http://schemas.microsoft.com/office/powerpoint/2010/main" val="2520530642"/>
              </p:ext>
            </p:extLst>
          </p:nvPr>
        </p:nvGraphicFramePr>
        <p:xfrm>
          <a:off x="18682386" y="8991600"/>
          <a:ext cx="7378014" cy="1518288"/>
        </p:xfrm>
        <a:graphic>
          <a:graphicData uri="http://schemas.openxmlformats.org/drawingml/2006/table">
            <a:tbl>
              <a:tblPr/>
              <a:tblGrid>
                <a:gridCol w="3720414">
                  <a:extLst>
                    <a:ext uri="{9D8B030D-6E8A-4147-A177-3AD203B41FA5}">
                      <a16:colId xmlns:a16="http://schemas.microsoft.com/office/drawing/2014/main" val="3400980883"/>
                    </a:ext>
                  </a:extLst>
                </a:gridCol>
                <a:gridCol w="1676400">
                  <a:extLst>
                    <a:ext uri="{9D8B030D-6E8A-4147-A177-3AD203B41FA5}">
                      <a16:colId xmlns:a16="http://schemas.microsoft.com/office/drawing/2014/main" val="3765732429"/>
                    </a:ext>
                  </a:extLst>
                </a:gridCol>
                <a:gridCol w="1981200">
                  <a:extLst>
                    <a:ext uri="{9D8B030D-6E8A-4147-A177-3AD203B41FA5}">
                      <a16:colId xmlns:a16="http://schemas.microsoft.com/office/drawing/2014/main" val="1345267994"/>
                    </a:ext>
                  </a:extLst>
                </a:gridCol>
              </a:tblGrid>
              <a:tr h="412559">
                <a:tc>
                  <a:txBody>
                    <a:bodyPr/>
                    <a:lstStyle/>
                    <a:p>
                      <a:pPr algn="ctr" rtl="0" fontAlgn="t">
                        <a:spcBef>
                          <a:spcPts val="0"/>
                        </a:spcBef>
                        <a:spcAft>
                          <a:spcPts val="0"/>
                        </a:spcAft>
                      </a:pPr>
                      <a:endParaRPr lang="en-US" sz="2800" b="1"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00000"/>
                    </a:solidFill>
                  </a:tcPr>
                </a:tc>
                <a:tc gridSpan="2">
                  <a:txBody>
                    <a:bodyPr/>
                    <a:lstStyle/>
                    <a:p>
                      <a:pPr marL="0" marR="0" lvl="0" indent="0" algn="ctr" defTabSz="489822" rtl="0" eaLnBrk="1" fontAlgn="t" latinLnBrk="0" hangingPunct="1">
                        <a:lnSpc>
                          <a:spcPct val="100000"/>
                        </a:lnSpc>
                        <a:spcBef>
                          <a:spcPts val="0"/>
                        </a:spcBef>
                        <a:spcAft>
                          <a:spcPts val="0"/>
                        </a:spcAft>
                        <a:buClrTx/>
                        <a:buSzTx/>
                        <a:buFontTx/>
                        <a:buNone/>
                        <a:tabLst/>
                        <a:defRPr/>
                      </a:pPr>
                      <a:r>
                        <a:rPr lang="en-US" sz="2800" b="1" i="1" u="none" strike="noStrike" dirty="0">
                          <a:solidFill>
                            <a:srgbClr val="222222"/>
                          </a:solidFill>
                          <a:effectLst/>
                          <a:latin typeface="Calibri" panose="020F0502020204030204" pitchFamily="34" charset="0"/>
                          <a:cs typeface="Calibri" panose="020F0502020204030204" pitchFamily="34" charset="0"/>
                        </a:rPr>
                        <a:t>M</a:t>
                      </a:r>
                      <a:r>
                        <a:rPr lang="en-US" sz="2800" b="1" i="0" u="none" strike="noStrike" dirty="0">
                          <a:solidFill>
                            <a:srgbClr val="222222"/>
                          </a:solidFill>
                          <a:effectLst/>
                          <a:latin typeface="Calibri" panose="020F0502020204030204" pitchFamily="34" charset="0"/>
                          <a:cs typeface="Calibri" panose="020F0502020204030204" pitchFamily="34" charset="0"/>
                        </a:rPr>
                        <a:t> (</a:t>
                      </a:r>
                      <a:r>
                        <a:rPr lang="en-US" sz="2800" b="1" i="1" u="none" strike="noStrike" dirty="0">
                          <a:solidFill>
                            <a:srgbClr val="222222"/>
                          </a:solidFill>
                          <a:effectLst/>
                          <a:latin typeface="Calibri" panose="020F0502020204030204" pitchFamily="34" charset="0"/>
                          <a:cs typeface="Calibri" panose="020F0502020204030204" pitchFamily="34" charset="0"/>
                        </a:rPr>
                        <a:t>SD</a:t>
                      </a:r>
                      <a:r>
                        <a:rPr lang="en-US" sz="2800" b="1" i="0" u="none" strike="noStrike" dirty="0">
                          <a:solidFill>
                            <a:srgbClr val="222222"/>
                          </a:solidFill>
                          <a:effectLst/>
                          <a:latin typeface="Calibri" panose="020F0502020204030204" pitchFamily="34" charset="0"/>
                          <a:cs typeface="Calibri" panose="020F0502020204030204" pitchFamily="34" charset="0"/>
                        </a:rPr>
                        <a:t>) </a:t>
                      </a:r>
                      <a:endParaRPr lang="en-US" sz="2800"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00000"/>
                    </a:solidFill>
                  </a:tcPr>
                </a:tc>
                <a:tc hMerge="1">
                  <a:txBody>
                    <a:bodyPr/>
                    <a:lstStyle/>
                    <a:p>
                      <a:pPr algn="ctr" rtl="0" fontAlgn="t">
                        <a:spcBef>
                          <a:spcPts val="0"/>
                        </a:spcBef>
                        <a:spcAft>
                          <a:spcPts val="0"/>
                        </a:spcAft>
                      </a:pPr>
                      <a:endParaRPr lang="en-US" sz="2800" b="1"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983459470"/>
                  </a:ext>
                </a:extLst>
              </a:tr>
              <a:tr h="483296">
                <a:tc>
                  <a:txBody>
                    <a:bodyPr/>
                    <a:lstStyle/>
                    <a:p>
                      <a:pPr algn="ctr" rtl="0" fontAlgn="t">
                        <a:spcBef>
                          <a:spcPts val="0"/>
                        </a:spcBef>
                        <a:spcAft>
                          <a:spcPts val="0"/>
                        </a:spcAft>
                      </a:pPr>
                      <a:endParaRPr lang="en-US" sz="2800" b="1"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00000"/>
                    </a:solidFill>
                  </a:tcPr>
                </a:tc>
                <a:tc>
                  <a:txBody>
                    <a:bodyPr/>
                    <a:lstStyle/>
                    <a:p>
                      <a:pPr algn="ctr" rtl="0" fontAlgn="t">
                        <a:spcBef>
                          <a:spcPts val="0"/>
                        </a:spcBef>
                        <a:spcAft>
                          <a:spcPts val="0"/>
                        </a:spcAft>
                      </a:pPr>
                      <a:r>
                        <a:rPr lang="en-US" sz="2800" b="1" i="0" u="none" strike="noStrike" dirty="0">
                          <a:solidFill>
                            <a:srgbClr val="222222"/>
                          </a:solidFill>
                          <a:effectLst/>
                          <a:latin typeface="Calibri" panose="020F0502020204030204" pitchFamily="34" charset="0"/>
                          <a:cs typeface="Calibri" panose="020F0502020204030204" pitchFamily="34" charset="0"/>
                        </a:rPr>
                        <a:t>First Gen.</a:t>
                      </a:r>
                      <a:endParaRPr lang="en-US" sz="2800" b="1"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00000"/>
                    </a:solidFill>
                  </a:tcPr>
                </a:tc>
                <a:tc>
                  <a:txBody>
                    <a:bodyPr/>
                    <a:lstStyle/>
                    <a:p>
                      <a:pPr algn="ctr" rtl="0" fontAlgn="t">
                        <a:spcBef>
                          <a:spcPts val="0"/>
                        </a:spcBef>
                        <a:spcAft>
                          <a:spcPts val="0"/>
                        </a:spcAft>
                      </a:pPr>
                      <a:r>
                        <a:rPr lang="en-US" sz="2800" b="1" i="0" u="none" strike="noStrike" dirty="0">
                          <a:solidFill>
                            <a:srgbClr val="222222"/>
                          </a:solidFill>
                          <a:effectLst/>
                          <a:latin typeface="Calibri" panose="020F0502020204030204" pitchFamily="34" charset="0"/>
                          <a:cs typeface="Calibri" panose="020F0502020204030204" pitchFamily="34" charset="0"/>
                        </a:rPr>
                        <a:t>Cont. Gen. </a:t>
                      </a:r>
                      <a:endParaRPr lang="en-US" sz="2800" b="1"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451434175"/>
                  </a:ext>
                </a:extLst>
              </a:tr>
              <a:tr h="483296">
                <a:tc>
                  <a:txBody>
                    <a:bodyPr/>
                    <a:lstStyle/>
                    <a:p>
                      <a:pPr rtl="0" fontAlgn="t">
                        <a:spcBef>
                          <a:spcPts val="0"/>
                        </a:spcBef>
                        <a:spcAft>
                          <a:spcPts val="0"/>
                        </a:spcAft>
                      </a:pPr>
                      <a:r>
                        <a:rPr lang="en-US" sz="2800" b="1" dirty="0">
                          <a:effectLst/>
                          <a:latin typeface="Calibri" panose="020F0502020204030204" pitchFamily="34" charset="0"/>
                          <a:cs typeface="Calibri" panose="020F0502020204030204" pitchFamily="34" charset="0"/>
                        </a:rPr>
                        <a:t>Overall</a:t>
                      </a:r>
                      <a:r>
                        <a:rPr lang="en-US" sz="2800" b="1" baseline="0" dirty="0">
                          <a:effectLst/>
                          <a:latin typeface="Calibri" panose="020F0502020204030204" pitchFamily="34" charset="0"/>
                          <a:cs typeface="Calibri" panose="020F0502020204030204" pitchFamily="34" charset="0"/>
                        </a:rPr>
                        <a:t> Technology</a:t>
                      </a:r>
                      <a:endParaRPr lang="en-US" sz="2800" b="1"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tc>
                  <a:txBody>
                    <a:bodyPr/>
                    <a:lstStyle/>
                    <a:p>
                      <a:pPr algn="ctr" rtl="0" fontAlgn="t">
                        <a:spcBef>
                          <a:spcPts val="0"/>
                        </a:spcBef>
                        <a:spcAft>
                          <a:spcPts val="0"/>
                        </a:spcAft>
                      </a:pPr>
                      <a:r>
                        <a:rPr lang="en-US" sz="2800" dirty="0">
                          <a:effectLst/>
                          <a:latin typeface="Calibri" panose="020F0502020204030204" pitchFamily="34" charset="0"/>
                          <a:cs typeface="Calibri" panose="020F0502020204030204" pitchFamily="34" charset="0"/>
                        </a:rPr>
                        <a:t>25.5</a:t>
                      </a:r>
                      <a:r>
                        <a:rPr lang="en-US" sz="2800" baseline="0" dirty="0">
                          <a:effectLst/>
                          <a:latin typeface="Calibri" panose="020F0502020204030204" pitchFamily="34" charset="0"/>
                          <a:cs typeface="Calibri" panose="020F0502020204030204" pitchFamily="34" charset="0"/>
                        </a:rPr>
                        <a:t> (4.8)</a:t>
                      </a:r>
                      <a:endParaRPr lang="en-US" sz="2800" dirty="0">
                        <a:effectLst/>
                        <a:latin typeface="Calibri" panose="020F0502020204030204" pitchFamily="34" charset="0"/>
                        <a:cs typeface="Calibri" panose="020F0502020204030204" pitchFamily="34" charset="0"/>
                      </a:endParaRP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tc>
                  <a:txBody>
                    <a:bodyPr/>
                    <a:lstStyle/>
                    <a:p>
                      <a:pPr algn="ctr" rtl="0" fontAlgn="t">
                        <a:spcBef>
                          <a:spcPts val="0"/>
                        </a:spcBef>
                        <a:spcAft>
                          <a:spcPts val="0"/>
                        </a:spcAft>
                      </a:pPr>
                      <a:r>
                        <a:rPr lang="en-US" sz="2800" dirty="0">
                          <a:effectLst/>
                          <a:latin typeface="Calibri" panose="020F0502020204030204" pitchFamily="34" charset="0"/>
                          <a:cs typeface="Calibri" panose="020F0502020204030204" pitchFamily="34" charset="0"/>
                        </a:rPr>
                        <a:t>26.6 (5.0)</a:t>
                      </a:r>
                    </a:p>
                  </a:txBody>
                  <a:tcPr marL="39688" marR="39688" marT="39688" marB="3968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75E5E"/>
                    </a:solidFill>
                  </a:tcPr>
                </a:tc>
                <a:extLst>
                  <a:ext uri="{0D108BD9-81ED-4DB2-BD59-A6C34878D82A}">
                    <a16:rowId xmlns:a16="http://schemas.microsoft.com/office/drawing/2014/main" val="483666978"/>
                  </a:ext>
                </a:extLst>
              </a:tr>
            </a:tbl>
          </a:graphicData>
        </a:graphic>
      </p:graphicFrame>
      <p:graphicFrame>
        <p:nvGraphicFramePr>
          <p:cNvPr id="85" name="Table 84"/>
          <p:cNvGraphicFramePr>
            <a:graphicFrameLocks noGrp="1"/>
          </p:cNvGraphicFramePr>
          <p:nvPr>
            <p:extLst>
              <p:ext uri="{D42A27DB-BD31-4B8C-83A1-F6EECF244321}">
                <p14:modId xmlns:p14="http://schemas.microsoft.com/office/powerpoint/2010/main" val="3620638208"/>
              </p:ext>
            </p:extLst>
          </p:nvPr>
        </p:nvGraphicFramePr>
        <p:xfrm>
          <a:off x="18682386" y="10509888"/>
          <a:ext cx="7378014" cy="624099"/>
        </p:xfrm>
        <a:graphic>
          <a:graphicData uri="http://schemas.openxmlformats.org/drawingml/2006/table">
            <a:tbl>
              <a:tblPr/>
              <a:tblGrid>
                <a:gridCol w="7378014">
                  <a:extLst>
                    <a:ext uri="{9D8B030D-6E8A-4147-A177-3AD203B41FA5}">
                      <a16:colId xmlns:a16="http://schemas.microsoft.com/office/drawing/2014/main" val="3400980883"/>
                    </a:ext>
                  </a:extLst>
                </a:gridCol>
              </a:tblGrid>
              <a:tr h="624099">
                <a:tc>
                  <a:txBody>
                    <a:bodyPr/>
                    <a:lstStyle/>
                    <a:p>
                      <a:pPr marL="0" marR="0" lvl="0" indent="0" algn="ctr" defTabSz="489822" rtl="0" eaLnBrk="1" fontAlgn="t" latinLnBrk="0" hangingPunct="1">
                        <a:lnSpc>
                          <a:spcPct val="100000"/>
                        </a:lnSpc>
                        <a:spcBef>
                          <a:spcPts val="0"/>
                        </a:spcBef>
                        <a:spcAft>
                          <a:spcPts val="0"/>
                        </a:spcAft>
                        <a:buClrTx/>
                        <a:buSzTx/>
                        <a:buFontTx/>
                        <a:buNone/>
                        <a:tabLst/>
                        <a:defRPr/>
                      </a:pPr>
                      <a:r>
                        <a:rPr lang="en-US" altLang="en-US" sz="2800" b="1" i="1" dirty="0">
                          <a:latin typeface="Calibri" pitchFamily="34" charset="0"/>
                        </a:rPr>
                        <a:t>F </a:t>
                      </a:r>
                      <a:r>
                        <a:rPr lang="en-US" altLang="en-US" sz="2800" b="1" dirty="0">
                          <a:latin typeface="Calibri" pitchFamily="34" charset="0"/>
                        </a:rPr>
                        <a:t>(1, 428) = 4.4, </a:t>
                      </a:r>
                      <a:r>
                        <a:rPr lang="en-US" altLang="en-US" sz="2800" b="1" i="1" dirty="0">
                          <a:latin typeface="Calibri" pitchFamily="34" charset="0"/>
                        </a:rPr>
                        <a:t>p </a:t>
                      </a:r>
                      <a:r>
                        <a:rPr lang="en-US" altLang="en-US" sz="2800" b="1" dirty="0">
                          <a:latin typeface="Calibri" pitchFamily="34" charset="0"/>
                        </a:rPr>
                        <a:t>= .04, </a:t>
                      </a:r>
                      <a:r>
                        <a:rPr lang="el-GR" altLang="en-US" sz="2800" b="1" i="1" dirty="0">
                          <a:latin typeface="Calibri" pitchFamily="34" charset="0"/>
                        </a:rPr>
                        <a:t>η</a:t>
                      </a:r>
                      <a:r>
                        <a:rPr lang="en-US" altLang="en-US" sz="2800" b="1" i="1" dirty="0">
                          <a:latin typeface="Calibri" pitchFamily="34" charset="0"/>
                        </a:rPr>
                        <a:t>p</a:t>
                      </a:r>
                      <a:r>
                        <a:rPr lang="en-US" altLang="en-US" sz="2800" b="1" i="1" baseline="30000" dirty="0">
                          <a:latin typeface="Calibri" pitchFamily="34" charset="0"/>
                        </a:rPr>
                        <a:t>2</a:t>
                      </a:r>
                      <a:r>
                        <a:rPr lang="en-US" altLang="en-US" sz="2800" b="1" dirty="0">
                          <a:latin typeface="Calibri" pitchFamily="34" charset="0"/>
                        </a:rPr>
                        <a:t>=.01 </a:t>
                      </a:r>
                    </a:p>
                  </a:txBody>
                  <a:tcPr marL="39688" marR="39688" marT="39688" marB="39688"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983459470"/>
                  </a:ext>
                </a:extLst>
              </a:tr>
            </a:tbl>
          </a:graphicData>
        </a:graphic>
      </p:graphicFrame>
      <p:sp>
        <p:nvSpPr>
          <p:cNvPr id="88" name="Rectangle 87"/>
          <p:cNvSpPr/>
          <p:nvPr/>
        </p:nvSpPr>
        <p:spPr>
          <a:xfrm>
            <a:off x="9411351" y="19514048"/>
            <a:ext cx="7962249" cy="523220"/>
          </a:xfrm>
          <a:prstGeom prst="rect">
            <a:avLst/>
          </a:prstGeom>
        </p:spPr>
        <p:txBody>
          <a:bodyPr wrap="square">
            <a:spAutoFit/>
          </a:bodyPr>
          <a:lstStyle/>
          <a:p>
            <a:r>
              <a:rPr lang="en-US" altLang="en-US" sz="2300" u="sng" dirty="0">
                <a:solidFill>
                  <a:srgbClr val="C00000"/>
                </a:solidFill>
                <a:latin typeface="Calibri" pitchFamily="34" charset="0"/>
              </a:rPr>
              <a:t>Technology</a:t>
            </a:r>
          </a:p>
          <a:p>
            <a:pPr lvl="0"/>
            <a:endParaRPr lang="en-US" altLang="en-US" sz="500" dirty="0">
              <a:solidFill>
                <a:srgbClr val="000000"/>
              </a:solidFill>
              <a:latin typeface="Calibri" panose="020F0502020204030204" pitchFamily="34" charset="0"/>
              <a:cs typeface="Calibri" panose="020F0502020204030204" pitchFamily="34" charset="0"/>
            </a:endParaRPr>
          </a:p>
        </p:txBody>
      </p:sp>
      <p:sp>
        <p:nvSpPr>
          <p:cNvPr id="89" name="Text Box 1016">
            <a:extLst>
              <a:ext uri="{FF2B5EF4-FFF2-40B4-BE49-F238E27FC236}">
                <a16:creationId xmlns:a16="http://schemas.microsoft.com/office/drawing/2014/main" id="{D8B91A66-D6E3-4689-BE0B-F1F6632A5357}"/>
              </a:ext>
            </a:extLst>
          </p:cNvPr>
          <p:cNvSpPr txBox="1">
            <a:spLocks noChangeArrowheads="1"/>
          </p:cNvSpPr>
          <p:nvPr/>
        </p:nvSpPr>
        <p:spPr bwMode="auto">
          <a:xfrm>
            <a:off x="18135600" y="6096000"/>
            <a:ext cx="845052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1025525">
              <a:spcBef>
                <a:spcPct val="20000"/>
              </a:spcBef>
              <a:buChar char="•"/>
              <a:defRPr sz="16700">
                <a:solidFill>
                  <a:schemeClr val="tx1"/>
                </a:solidFill>
                <a:latin typeface="Times New Roman" pitchFamily="18" charset="0"/>
              </a:defRPr>
            </a:lvl1pPr>
            <a:lvl2pPr defTabSz="1025525">
              <a:spcBef>
                <a:spcPct val="20000"/>
              </a:spcBef>
              <a:buChar char="–"/>
              <a:defRPr sz="14700">
                <a:solidFill>
                  <a:schemeClr val="tx1"/>
                </a:solidFill>
                <a:latin typeface="Times New Roman" pitchFamily="18" charset="0"/>
              </a:defRPr>
            </a:lvl2pPr>
            <a:lvl3pPr marL="1143000" indent="-228600" defTabSz="1025525">
              <a:spcBef>
                <a:spcPct val="20000"/>
              </a:spcBef>
              <a:buChar char="•"/>
              <a:defRPr sz="12600">
                <a:solidFill>
                  <a:schemeClr val="tx1"/>
                </a:solidFill>
                <a:latin typeface="Times New Roman" pitchFamily="18" charset="0"/>
              </a:defRPr>
            </a:lvl3pPr>
            <a:lvl4pPr marL="1600200" indent="-228600" defTabSz="1025525">
              <a:spcBef>
                <a:spcPct val="20000"/>
              </a:spcBef>
              <a:buChar char="–"/>
              <a:defRPr sz="10400">
                <a:solidFill>
                  <a:schemeClr val="tx1"/>
                </a:solidFill>
                <a:latin typeface="Times New Roman" pitchFamily="18" charset="0"/>
              </a:defRPr>
            </a:lvl4pPr>
            <a:lvl5pPr marL="2057400" indent="-228600" defTabSz="1025525">
              <a:spcBef>
                <a:spcPct val="20000"/>
              </a:spcBef>
              <a:buChar char="»"/>
              <a:defRPr sz="10400">
                <a:solidFill>
                  <a:schemeClr val="tx1"/>
                </a:solidFill>
                <a:latin typeface="Times New Roman" pitchFamily="18" charset="0"/>
              </a:defRPr>
            </a:lvl5pPr>
            <a:lvl6pPr marL="2514600" indent="-228600" defTabSz="1025525" eaLnBrk="0" fontAlgn="base" hangingPunct="0">
              <a:spcBef>
                <a:spcPct val="20000"/>
              </a:spcBef>
              <a:spcAft>
                <a:spcPct val="0"/>
              </a:spcAft>
              <a:buChar char="»"/>
              <a:defRPr sz="10400">
                <a:solidFill>
                  <a:schemeClr val="tx1"/>
                </a:solidFill>
                <a:latin typeface="Times New Roman" pitchFamily="18" charset="0"/>
              </a:defRPr>
            </a:lvl6pPr>
            <a:lvl7pPr marL="2971800" indent="-228600" defTabSz="1025525" eaLnBrk="0" fontAlgn="base" hangingPunct="0">
              <a:spcBef>
                <a:spcPct val="20000"/>
              </a:spcBef>
              <a:spcAft>
                <a:spcPct val="0"/>
              </a:spcAft>
              <a:buChar char="»"/>
              <a:defRPr sz="10400">
                <a:solidFill>
                  <a:schemeClr val="tx1"/>
                </a:solidFill>
                <a:latin typeface="Times New Roman" pitchFamily="18" charset="0"/>
              </a:defRPr>
            </a:lvl7pPr>
            <a:lvl8pPr marL="3429000" indent="-228600" defTabSz="1025525" eaLnBrk="0" fontAlgn="base" hangingPunct="0">
              <a:spcBef>
                <a:spcPct val="20000"/>
              </a:spcBef>
              <a:spcAft>
                <a:spcPct val="0"/>
              </a:spcAft>
              <a:buChar char="»"/>
              <a:defRPr sz="10400">
                <a:solidFill>
                  <a:schemeClr val="tx1"/>
                </a:solidFill>
                <a:latin typeface="Times New Roman" pitchFamily="18" charset="0"/>
              </a:defRPr>
            </a:lvl8pPr>
            <a:lvl9pPr marL="3886200" indent="-228600" defTabSz="1025525" eaLnBrk="0" fontAlgn="base" hangingPunct="0">
              <a:spcBef>
                <a:spcPct val="20000"/>
              </a:spcBef>
              <a:spcAft>
                <a:spcPct val="0"/>
              </a:spcAft>
              <a:buChar char="»"/>
              <a:defRPr sz="10400">
                <a:solidFill>
                  <a:schemeClr val="tx1"/>
                </a:solidFill>
                <a:latin typeface="Times New Roman" pitchFamily="18" charset="0"/>
              </a:defRPr>
            </a:lvl9pPr>
          </a:lstStyle>
          <a:p>
            <a:pPr marL="290513" indent="-290513">
              <a:spcBef>
                <a:spcPct val="0"/>
              </a:spcBef>
              <a:buClr>
                <a:srgbClr val="C31B2E"/>
              </a:buClr>
              <a:defRPr/>
            </a:pPr>
            <a:endParaRPr lang="en-US" altLang="en-US" sz="800" dirty="0">
              <a:latin typeface="Calibri" pitchFamily="34" charset="0"/>
            </a:endParaRPr>
          </a:p>
          <a:p>
            <a:pPr marL="290513" indent="-290513">
              <a:spcBef>
                <a:spcPct val="0"/>
              </a:spcBef>
              <a:buClr>
                <a:srgbClr val="C31B2E"/>
              </a:buClr>
              <a:defRPr/>
            </a:pPr>
            <a:r>
              <a:rPr lang="en-US" altLang="en-US" sz="2800" dirty="0">
                <a:latin typeface="Calibri" pitchFamily="34" charset="0"/>
              </a:rPr>
              <a:t>This is especially noteworthy because the university these students attended required all students to have their own computers and specified minimum requirements for these computers.</a:t>
            </a:r>
          </a:p>
        </p:txBody>
      </p:sp>
      <p:sp>
        <p:nvSpPr>
          <p:cNvPr id="91" name="Rectangle 1742">
            <a:extLst>
              <a:ext uri="{FF2B5EF4-FFF2-40B4-BE49-F238E27FC236}">
                <a16:creationId xmlns:a16="http://schemas.microsoft.com/office/drawing/2014/main" id="{1FBEF00D-333B-5545-B9FA-0FA22AD8EBE9}"/>
              </a:ext>
            </a:extLst>
          </p:cNvPr>
          <p:cNvSpPr>
            <a:spLocks noChangeArrowheads="1"/>
          </p:cNvSpPr>
          <p:nvPr/>
        </p:nvSpPr>
        <p:spPr bwMode="auto">
          <a:xfrm>
            <a:off x="18592800" y="8382000"/>
            <a:ext cx="734526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14300">
                <a:solidFill>
                  <a:schemeClr val="tx1"/>
                </a:solidFill>
                <a:latin typeface="Times New Roman" panose="02020603050405020304" pitchFamily="18" charset="0"/>
              </a:defRPr>
            </a:lvl1pPr>
            <a:lvl2pPr marL="742950" indent="-285750">
              <a:spcBef>
                <a:spcPct val="20000"/>
              </a:spcBef>
              <a:buChar char="–"/>
              <a:defRPr sz="12500">
                <a:solidFill>
                  <a:schemeClr val="tx1"/>
                </a:solidFill>
                <a:latin typeface="Times New Roman" panose="02020603050405020304" pitchFamily="18" charset="0"/>
              </a:defRPr>
            </a:lvl2pPr>
            <a:lvl3pPr marL="1143000" indent="-228600">
              <a:spcBef>
                <a:spcPct val="20000"/>
              </a:spcBef>
              <a:buChar char="•"/>
              <a:defRPr sz="10700">
                <a:solidFill>
                  <a:schemeClr val="tx1"/>
                </a:solidFill>
                <a:latin typeface="Times New Roman" panose="02020603050405020304" pitchFamily="18" charset="0"/>
              </a:defRPr>
            </a:lvl3pPr>
            <a:lvl4pPr marL="1600200" indent="-228600">
              <a:spcBef>
                <a:spcPct val="20000"/>
              </a:spcBef>
              <a:buChar char="–"/>
              <a:defRPr sz="8900">
                <a:solidFill>
                  <a:schemeClr val="tx1"/>
                </a:solidFill>
                <a:latin typeface="Times New Roman" panose="02020603050405020304" pitchFamily="18" charset="0"/>
              </a:defRPr>
            </a:lvl4pPr>
            <a:lvl5pPr marL="2057400" indent="-228600">
              <a:spcBef>
                <a:spcPct val="20000"/>
              </a:spcBef>
              <a:buChar char="»"/>
              <a:defRPr sz="89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89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89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89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8900">
                <a:solidFill>
                  <a:schemeClr val="tx1"/>
                </a:solidFill>
                <a:latin typeface="Times New Roman" panose="02020603050405020304" pitchFamily="18" charset="0"/>
              </a:defRPr>
            </a:lvl9pPr>
          </a:lstStyle>
          <a:p>
            <a:pPr>
              <a:buFontTx/>
              <a:buNone/>
            </a:pPr>
            <a:r>
              <a:rPr lang="en-US" altLang="en-US" sz="2800" b="1" i="1" dirty="0">
                <a:latin typeface="Calibri" panose="020F0502020204030204" pitchFamily="34" charset="0"/>
              </a:rPr>
              <a:t>Table 2. Overall Technology Mean and SD </a:t>
            </a:r>
            <a:endParaRPr lang="en-US" altLang="en-US" sz="2800" dirty="0">
              <a:latin typeface="Calibri" panose="020F0502020204030204" pitchFamily="34" charset="0"/>
            </a:endParaRPr>
          </a:p>
        </p:txBody>
      </p:sp>
      <p:sp>
        <p:nvSpPr>
          <p:cNvPr id="92" name="Text Box 1016">
            <a:extLst>
              <a:ext uri="{FF2B5EF4-FFF2-40B4-BE49-F238E27FC236}">
                <a16:creationId xmlns:a16="http://schemas.microsoft.com/office/drawing/2014/main" id="{D8B91A66-D6E3-4689-BE0B-F1F6632A5357}"/>
              </a:ext>
            </a:extLst>
          </p:cNvPr>
          <p:cNvSpPr txBox="1">
            <a:spLocks noChangeArrowheads="1"/>
          </p:cNvSpPr>
          <p:nvPr/>
        </p:nvSpPr>
        <p:spPr bwMode="auto">
          <a:xfrm>
            <a:off x="9404107" y="29964240"/>
            <a:ext cx="8450520"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1025525">
              <a:spcBef>
                <a:spcPct val="20000"/>
              </a:spcBef>
              <a:buChar char="•"/>
              <a:defRPr sz="16700">
                <a:solidFill>
                  <a:schemeClr val="tx1"/>
                </a:solidFill>
                <a:latin typeface="Times New Roman" pitchFamily="18" charset="0"/>
              </a:defRPr>
            </a:lvl1pPr>
            <a:lvl2pPr defTabSz="1025525">
              <a:spcBef>
                <a:spcPct val="20000"/>
              </a:spcBef>
              <a:buChar char="–"/>
              <a:defRPr sz="14700">
                <a:solidFill>
                  <a:schemeClr val="tx1"/>
                </a:solidFill>
                <a:latin typeface="Times New Roman" pitchFamily="18" charset="0"/>
              </a:defRPr>
            </a:lvl2pPr>
            <a:lvl3pPr marL="1143000" indent="-228600" defTabSz="1025525">
              <a:spcBef>
                <a:spcPct val="20000"/>
              </a:spcBef>
              <a:buChar char="•"/>
              <a:defRPr sz="12600">
                <a:solidFill>
                  <a:schemeClr val="tx1"/>
                </a:solidFill>
                <a:latin typeface="Times New Roman" pitchFamily="18" charset="0"/>
              </a:defRPr>
            </a:lvl3pPr>
            <a:lvl4pPr marL="1600200" indent="-228600" defTabSz="1025525">
              <a:spcBef>
                <a:spcPct val="20000"/>
              </a:spcBef>
              <a:buChar char="–"/>
              <a:defRPr sz="10400">
                <a:solidFill>
                  <a:schemeClr val="tx1"/>
                </a:solidFill>
                <a:latin typeface="Times New Roman" pitchFamily="18" charset="0"/>
              </a:defRPr>
            </a:lvl4pPr>
            <a:lvl5pPr marL="2057400" indent="-228600" defTabSz="1025525">
              <a:spcBef>
                <a:spcPct val="20000"/>
              </a:spcBef>
              <a:buChar char="»"/>
              <a:defRPr sz="10400">
                <a:solidFill>
                  <a:schemeClr val="tx1"/>
                </a:solidFill>
                <a:latin typeface="Times New Roman" pitchFamily="18" charset="0"/>
              </a:defRPr>
            </a:lvl5pPr>
            <a:lvl6pPr marL="2514600" indent="-228600" defTabSz="1025525" eaLnBrk="0" fontAlgn="base" hangingPunct="0">
              <a:spcBef>
                <a:spcPct val="20000"/>
              </a:spcBef>
              <a:spcAft>
                <a:spcPct val="0"/>
              </a:spcAft>
              <a:buChar char="»"/>
              <a:defRPr sz="10400">
                <a:solidFill>
                  <a:schemeClr val="tx1"/>
                </a:solidFill>
                <a:latin typeface="Times New Roman" pitchFamily="18" charset="0"/>
              </a:defRPr>
            </a:lvl6pPr>
            <a:lvl7pPr marL="2971800" indent="-228600" defTabSz="1025525" eaLnBrk="0" fontAlgn="base" hangingPunct="0">
              <a:spcBef>
                <a:spcPct val="20000"/>
              </a:spcBef>
              <a:spcAft>
                <a:spcPct val="0"/>
              </a:spcAft>
              <a:buChar char="»"/>
              <a:defRPr sz="10400">
                <a:solidFill>
                  <a:schemeClr val="tx1"/>
                </a:solidFill>
                <a:latin typeface="Times New Roman" pitchFamily="18" charset="0"/>
              </a:defRPr>
            </a:lvl7pPr>
            <a:lvl8pPr marL="3429000" indent="-228600" defTabSz="1025525" eaLnBrk="0" fontAlgn="base" hangingPunct="0">
              <a:spcBef>
                <a:spcPct val="20000"/>
              </a:spcBef>
              <a:spcAft>
                <a:spcPct val="0"/>
              </a:spcAft>
              <a:buChar char="»"/>
              <a:defRPr sz="10400">
                <a:solidFill>
                  <a:schemeClr val="tx1"/>
                </a:solidFill>
                <a:latin typeface="Times New Roman" pitchFamily="18" charset="0"/>
              </a:defRPr>
            </a:lvl8pPr>
            <a:lvl9pPr marL="3886200" indent="-228600" defTabSz="1025525" eaLnBrk="0" fontAlgn="base" hangingPunct="0">
              <a:spcBef>
                <a:spcPct val="20000"/>
              </a:spcBef>
              <a:spcAft>
                <a:spcPct val="0"/>
              </a:spcAft>
              <a:buChar char="»"/>
              <a:defRPr sz="10400">
                <a:solidFill>
                  <a:schemeClr val="tx1"/>
                </a:solidFill>
                <a:latin typeface="Times New Roman" pitchFamily="18" charset="0"/>
              </a:defRPr>
            </a:lvl9pPr>
          </a:lstStyle>
          <a:p>
            <a:pPr marL="285750" indent="-285750">
              <a:spcBef>
                <a:spcPct val="0"/>
              </a:spcBef>
              <a:buClr>
                <a:srgbClr val="C31B2E"/>
              </a:buClr>
              <a:defRPr/>
            </a:pPr>
            <a:r>
              <a:rPr lang="en-US" altLang="en-US" sz="2800" dirty="0">
                <a:latin typeface="Calibri" pitchFamily="34" charset="0"/>
              </a:rPr>
              <a:t>Continuing Generation students had a small but statistically significant advantage in overall access to technology.  </a:t>
            </a:r>
          </a:p>
          <a:p>
            <a:pPr marL="290513" indent="-290513">
              <a:spcBef>
                <a:spcPct val="0"/>
              </a:spcBef>
              <a:buClr>
                <a:srgbClr val="C31B2E"/>
              </a:buClr>
              <a:defRPr/>
            </a:pPr>
            <a:endParaRPr lang="en-US" altLang="en-US" sz="800" dirty="0">
              <a:latin typeface="Calibri" pitchFamily="34" charset="0"/>
            </a:endParaRPr>
          </a:p>
        </p:txBody>
      </p:sp>
    </p:spTree>
  </p:cSld>
  <p:clrMapOvr>
    <a:masterClrMapping/>
  </p:clrMapOvr>
  <p:transition spd="slow"/>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25525"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25525"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44879</TotalTime>
  <Words>1300</Words>
  <Application>Microsoft Office PowerPoint</Application>
  <PresentationFormat>Custom</PresentationFormat>
  <Paragraphs>168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Blank Presentation</vt:lpstr>
      <vt:lpstr>PowerPoint Presentation</vt:lpstr>
    </vt:vector>
  </TitlesOfParts>
  <Company>UNSW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Medical Illustration Unit</dc:creator>
  <cp:lastModifiedBy>Susan Sonnenschein</cp:lastModifiedBy>
  <cp:revision>1074</cp:revision>
  <cp:lastPrinted>2023-09-09T22:00:02Z</cp:lastPrinted>
  <dcterms:created xsi:type="dcterms:W3CDTF">1997-10-24T05:44:18Z</dcterms:created>
  <dcterms:modified xsi:type="dcterms:W3CDTF">2023-09-10T19:46:58Z</dcterms:modified>
</cp:coreProperties>
</file>